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923228346456698E-2"/>
          <c:y val="2.520121646153934E-2"/>
          <c:w val="0.90301427165354331"/>
          <c:h val="0.897650289268559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1 член</c:v>
                </c:pt>
                <c:pt idx="1">
                  <c:v>2 члена</c:v>
                </c:pt>
                <c:pt idx="2">
                  <c:v>3 члена</c:v>
                </c:pt>
                <c:pt idx="3">
                  <c:v>4 члена</c:v>
                </c:pt>
                <c:pt idx="4">
                  <c:v>5 члена</c:v>
                </c:pt>
                <c:pt idx="5">
                  <c:v>Неотговорили 13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0.01</c:v>
                </c:pt>
                <c:pt idx="1">
                  <c:v>0.05</c:v>
                </c:pt>
                <c:pt idx="2">
                  <c:v>0.88</c:v>
                </c:pt>
                <c:pt idx="3" formatCode="General">
                  <c:v>0</c:v>
                </c:pt>
                <c:pt idx="4">
                  <c:v>0.01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FB-4B42-8A45-C4BB6F9E8F5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1 член</c:v>
                </c:pt>
                <c:pt idx="1">
                  <c:v>2 члена</c:v>
                </c:pt>
                <c:pt idx="2">
                  <c:v>3 члена</c:v>
                </c:pt>
                <c:pt idx="3">
                  <c:v>4 члена</c:v>
                </c:pt>
                <c:pt idx="4">
                  <c:v>5 члена</c:v>
                </c:pt>
                <c:pt idx="5">
                  <c:v>Неотговорили 13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39FB-4B42-8A45-C4BB6F9E8F5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1 член</c:v>
                </c:pt>
                <c:pt idx="1">
                  <c:v>2 члена</c:v>
                </c:pt>
                <c:pt idx="2">
                  <c:v>3 члена</c:v>
                </c:pt>
                <c:pt idx="3">
                  <c:v>4 члена</c:v>
                </c:pt>
                <c:pt idx="4">
                  <c:v>5 члена</c:v>
                </c:pt>
                <c:pt idx="5">
                  <c:v>Неотговорили 13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39FB-4B42-8A45-C4BB6F9E8F5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68517472"/>
        <c:axId val="268517888"/>
      </c:barChart>
      <c:catAx>
        <c:axId val="26851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bg-BG"/>
          </a:p>
        </c:txPr>
        <c:crossAx val="268517888"/>
        <c:crosses val="autoZero"/>
        <c:auto val="1"/>
        <c:lblAlgn val="ctr"/>
        <c:lblOffset val="100"/>
        <c:noMultiLvlLbl val="0"/>
      </c:catAx>
      <c:valAx>
        <c:axId val="268517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bg-BG"/>
          </a:p>
        </c:txPr>
        <c:crossAx val="26851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2400" b="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Брой заседания на ОК </a:t>
            </a:r>
            <a:r>
              <a:rPr lang="en-US" sz="2400" b="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400" b="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продължение</a:t>
            </a:r>
            <a:r>
              <a:rPr lang="en-US" sz="2400" b="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2400" b="0" u="sng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597767857142857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5.9114759092613427E-2"/>
          <c:y val="0.16549857832019915"/>
          <c:w val="0.92302809805024377"/>
          <c:h val="0.639060424296311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Брой заседания на ОК</c:v>
                </c:pt>
              </c:strCache>
            </c:strRef>
          </c:tx>
          <c:spPr>
            <a:gradFill flip="none" rotWithShape="1">
              <a:gsLst>
                <a:gs pos="0">
                  <a:schemeClr val="accent1"/>
                </a:gs>
                <a:gs pos="75000">
                  <a:schemeClr val="accent1">
                    <a:lumMod val="60000"/>
                    <a:lumOff val="40000"/>
                  </a:schemeClr>
                </a:gs>
                <a:gs pos="51000">
                  <a:schemeClr val="accent1">
                    <a:alpha val="75000"/>
                  </a:schemeClr>
                </a:gs>
                <a:gs pos="100000">
                  <a:schemeClr val="accent1">
                    <a:lumMod val="20000"/>
                    <a:lumOff val="80000"/>
                    <a:alpha val="15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1">
                  <c:v>1-3</c:v>
                </c:pt>
                <c:pt idx="2">
                  <c:v>4-6</c:v>
                </c:pt>
                <c:pt idx="3">
                  <c:v>7-9</c:v>
                </c:pt>
                <c:pt idx="4">
                  <c:v>10-12</c:v>
                </c:pt>
                <c:pt idx="5">
                  <c:v>13-21</c:v>
                </c:pt>
                <c:pt idx="6">
                  <c:v>Неотговорили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1">
                  <c:v>0.23</c:v>
                </c:pt>
                <c:pt idx="2">
                  <c:v>0.41</c:v>
                </c:pt>
                <c:pt idx="3">
                  <c:v>0.12</c:v>
                </c:pt>
                <c:pt idx="4">
                  <c:v>0.06</c:v>
                </c:pt>
                <c:pt idx="5">
                  <c:v>0.02</c:v>
                </c:pt>
                <c:pt idx="6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86-47EE-8D53-5A4E898157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5"/>
        <c:overlap val="-70"/>
        <c:axId val="321999520"/>
        <c:axId val="314779488"/>
      </c:barChart>
      <c:catAx>
        <c:axId val="32199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14779488"/>
        <c:crosses val="autoZero"/>
        <c:auto val="1"/>
        <c:lblAlgn val="ctr"/>
        <c:lblOffset val="100"/>
        <c:noMultiLvlLbl val="0"/>
      </c:catAx>
      <c:valAx>
        <c:axId val="31477948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tx1">
                      <a:lumMod val="5000"/>
                      <a:lumOff val="95000"/>
                    </a:schemeClr>
                  </a:gs>
                  <a:gs pos="0">
                    <a:schemeClr val="tx1">
                      <a:lumMod val="25000"/>
                      <a:lumOff val="7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2199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flip="none" rotWithShape="1">
              <a:gsLst>
                <a:gs pos="0">
                  <a:schemeClr val="accent2"/>
                </a:gs>
                <a:gs pos="75000">
                  <a:schemeClr val="accent2">
                    <a:lumMod val="60000"/>
                    <a:lumOff val="40000"/>
                  </a:schemeClr>
                </a:gs>
                <a:gs pos="51000">
                  <a:schemeClr val="accent2">
                    <a:alpha val="75000"/>
                  </a:schemeClr>
                </a:gs>
                <a:gs pos="100000">
                  <a:schemeClr val="accent2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fld id="{EC115EF1-CE87-4493-9818-FF046BDE6A62}" type="VALUE">
                      <a:rPr lang="en-US" baseline="0"/>
                      <a:pPr/>
                      <a:t>[VALUE]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793-4AAD-929C-75CB41EA12D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fld id="{65EE4C24-B478-4EB4-A403-C74925726F9A}" type="VALUE">
                      <a:rPr lang="en-US" baseline="0"/>
                      <a:pPr/>
                      <a:t>[VALUE]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793-4AAD-929C-75CB41EA12D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419AB21-8142-4239-AC89-28ED2408C2C1}" type="VALUE">
                      <a:rPr lang="en-US" baseline="0" smtClean="0"/>
                      <a:pPr/>
                      <a:t>[VALUE]</a:t>
                    </a:fld>
                    <a:endParaRPr lang="bg-BG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793-4AAD-929C-75CB41EA12D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fld id="{76B53922-A53A-4561-8ED2-ECC786604F49}" type="VALUE">
                      <a:rPr lang="en-US" baseline="0"/>
                      <a:pPr/>
                      <a:t>[VALUE]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793-4AAD-929C-75CB41EA12D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4F61AA3-558A-42DF-A318-D5E0F77B1F97}" type="VALUE">
                      <a:rPr lang="en-US" baseline="0" smtClean="0"/>
                      <a:pPr/>
                      <a:t>[VALUE]</a:t>
                    </a:fld>
                    <a:endParaRPr lang="bg-BG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793-4AAD-929C-75CB41EA12D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DF813E8-C958-43F1-ADE8-D7720FF8EA7A}" type="VALUE">
                      <a:rPr lang="en-US" baseline="0" smtClean="0"/>
                      <a:pPr/>
                      <a:t>[VALUE]</a:t>
                    </a:fld>
                    <a:endParaRPr lang="bg-BG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793-4AAD-929C-75CB41EA12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0-1 срещи - 44</c:v>
                </c:pt>
                <c:pt idx="1">
                  <c:v>2-3 срещи - 119</c:v>
                </c:pt>
                <c:pt idx="2">
                  <c:v>4-5 срещи - 68</c:v>
                </c:pt>
                <c:pt idx="3">
                  <c:v>6 и повече срещи - 20</c:v>
                </c:pt>
                <c:pt idx="4">
                  <c:v>неуточнено - 24</c:v>
                </c:pt>
                <c:pt idx="5">
                  <c:v>неотговорили - 29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0.15</c:v>
                </c:pt>
                <c:pt idx="1">
                  <c:v>0.39</c:v>
                </c:pt>
                <c:pt idx="2">
                  <c:v>0.22</c:v>
                </c:pt>
                <c:pt idx="3">
                  <c:v>7.0000000000000007E-2</c:v>
                </c:pt>
                <c:pt idx="4">
                  <c:v>0.08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93-4AAD-929C-75CB41EA1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6"/>
        <c:axId val="163352544"/>
        <c:axId val="271910576"/>
      </c:barChart>
      <c:catAx>
        <c:axId val="16335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71910576"/>
        <c:crosses val="autoZero"/>
        <c:auto val="1"/>
        <c:lblAlgn val="ctr"/>
        <c:lblOffset val="100"/>
        <c:noMultiLvlLbl val="0"/>
      </c:catAx>
      <c:valAx>
        <c:axId val="27191057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99000">
                    <a:schemeClr val="tx1">
                      <a:lumMod val="25000"/>
                      <a:lumOff val="75000"/>
                    </a:schemeClr>
                  </a:gs>
                  <a:gs pos="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63352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4793-4AAD-929C-75CB41EA12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793-4AAD-929C-75CB41EA12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4793-4AAD-929C-75CB41EA12D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793-4AAD-929C-75CB41EA12D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4793-4AAD-929C-75CB41EA12D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793-4AAD-929C-75CB41EA12D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fld id="{EC115EF1-CE87-4493-9818-FF046BDE6A62}" type="VALUE">
                      <a:rPr lang="en-US" baseline="0"/>
                      <a:pPr/>
                      <a:t>[VALUE]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793-4AAD-929C-75CB41EA12D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fld id="{65EE4C24-B478-4EB4-A403-C74925726F9A}" type="VALUE">
                      <a:rPr lang="en-US" baseline="0"/>
                      <a:pPr/>
                      <a:t>[VALUE]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793-4AAD-929C-75CB41EA12D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419AB21-8142-4239-AC89-28ED2408C2C1}" type="VALUE">
                      <a:rPr lang="en-US" baseline="0" smtClean="0"/>
                      <a:pPr/>
                      <a:t>[VALUE]</a:t>
                    </a:fld>
                    <a:endParaRPr lang="bg-BG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793-4AAD-929C-75CB41EA12D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fld id="{76B53922-A53A-4561-8ED2-ECC786604F49}" type="VALUE">
                      <a:rPr lang="en-US" baseline="0"/>
                      <a:pPr/>
                      <a:t>[VALUE]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793-4AAD-929C-75CB41EA12D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4F61AA3-558A-42DF-A318-D5E0F77B1F97}" type="VALUE">
                      <a:rPr lang="en-US" baseline="0" smtClean="0"/>
                      <a:pPr/>
                      <a:t>[VALUE]</a:t>
                    </a:fld>
                    <a:endParaRPr lang="bg-BG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793-4AAD-929C-75CB41EA12D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DF813E8-C958-43F1-ADE8-D7720FF8EA7A}" type="VALUE">
                      <a:rPr lang="en-US" baseline="0" smtClean="0"/>
                      <a:pPr/>
                      <a:t>[VALUE]</a:t>
                    </a:fld>
                    <a:endParaRPr lang="bg-BG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793-4AAD-929C-75CB41EA12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0-1 срещи - 77</c:v>
                </c:pt>
                <c:pt idx="1">
                  <c:v>2-3 срещи - 122</c:v>
                </c:pt>
                <c:pt idx="2">
                  <c:v>4-5 срещи - 54</c:v>
                </c:pt>
                <c:pt idx="3">
                  <c:v>6 и повече срещи - 8</c:v>
                </c:pt>
                <c:pt idx="4">
                  <c:v>неуточнено - 19</c:v>
                </c:pt>
                <c:pt idx="5">
                  <c:v>неотговорили - 24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0.25</c:v>
                </c:pt>
                <c:pt idx="1">
                  <c:v>0.4</c:v>
                </c:pt>
                <c:pt idx="2">
                  <c:v>0.18</c:v>
                </c:pt>
                <c:pt idx="3">
                  <c:v>0.03</c:v>
                </c:pt>
                <c:pt idx="4">
                  <c:v>0.06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93-4AAD-929C-75CB41EA1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pattFill prst="ltUpDiag">
              <a:fgClr>
                <a:schemeClr val="accent2"/>
              </a:fgClr>
              <a:bgClr>
                <a:schemeClr val="lt1"/>
              </a:bgClr>
            </a:patt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fld id="{EC115EF1-CE87-4493-9818-FF046BDE6A62}" type="VALUE">
                      <a:rPr lang="en-US" baseline="0"/>
                      <a:pPr/>
                      <a:t>[VALUE]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793-4AAD-929C-75CB41EA12D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fld id="{65EE4C24-B478-4EB4-A403-C74925726F9A}" type="VALUE">
                      <a:rPr lang="en-US" baseline="0"/>
                      <a:pPr/>
                      <a:t>[VALUE]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793-4AAD-929C-75CB41EA12D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419AB21-8142-4239-AC89-28ED2408C2C1}" type="VALUE">
                      <a:rPr lang="en-US" baseline="0" smtClean="0"/>
                      <a:pPr/>
                      <a:t>[VALUE]</a:t>
                    </a:fld>
                    <a:endParaRPr lang="bg-BG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793-4AAD-929C-75CB41EA12D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aseline="0" smtClean="0"/>
                      <a:t> </a:t>
                    </a:r>
                    <a:fld id="{76B53922-A53A-4561-8ED2-ECC786604F49}" type="VALUE">
                      <a:rPr lang="en-US" baseline="0"/>
                      <a:pPr/>
                      <a:t>[VALUE]</a:t>
                    </a:fld>
                    <a:endParaRPr lang="en-US" baseline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793-4AAD-929C-75CB41EA12D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4F61AA3-558A-42DF-A318-D5E0F77B1F97}" type="VALUE">
                      <a:rPr lang="en-US" baseline="0" smtClean="0"/>
                      <a:pPr/>
                      <a:t>[VALUE]</a:t>
                    </a:fld>
                    <a:endParaRPr lang="bg-BG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793-4AAD-929C-75CB41EA12D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aseline="0" dirty="0" smtClean="0"/>
                      <a:t>7%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793-4AAD-929C-75CB41EA12DD}"/>
                </c:ext>
              </c:extLst>
            </c:dLbl>
            <c:spPr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0-1 срещи - 55</c:v>
                </c:pt>
                <c:pt idx="1">
                  <c:v>2-3 срещи - 166</c:v>
                </c:pt>
                <c:pt idx="2">
                  <c:v>4-5 срещи - 26</c:v>
                </c:pt>
                <c:pt idx="3">
                  <c:v>6 и повече срещи - 6</c:v>
                </c:pt>
                <c:pt idx="4">
                  <c:v>неуточнено - 29</c:v>
                </c:pt>
                <c:pt idx="5">
                  <c:v>неотговорили - 22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0.18</c:v>
                </c:pt>
                <c:pt idx="1">
                  <c:v>0.55000000000000004</c:v>
                </c:pt>
                <c:pt idx="2">
                  <c:v>0.09</c:v>
                </c:pt>
                <c:pt idx="3">
                  <c:v>0.02</c:v>
                </c:pt>
                <c:pt idx="4">
                  <c:v>0.09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93-4AAD-929C-75CB41EA1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20"/>
        <c:axId val="163352544"/>
        <c:axId val="271910576"/>
      </c:barChart>
      <c:catAx>
        <c:axId val="163352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alpha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accent1">
                <a:lumMod val="60000"/>
                <a:lumOff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50" normalizeH="0" baseline="0">
                <a:solidFill>
                  <a:schemeClr val="l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bg-BG"/>
          </a:p>
        </c:txPr>
        <c:crossAx val="271910576"/>
        <c:crosses val="autoZero"/>
        <c:auto val="1"/>
        <c:lblAlgn val="ctr"/>
        <c:lblOffset val="100"/>
        <c:noMultiLvlLbl val="0"/>
      </c:catAx>
      <c:valAx>
        <c:axId val="27191057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bg-BG"/>
          </a:p>
        </c:txPr>
        <c:crossAx val="163352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5000"/>
                <a:lumOff val="95000"/>
              </a:schemeClr>
            </a:gs>
            <a:gs pos="0">
              <a:schemeClr val="tx1">
                <a:lumMod val="25000"/>
                <a:lumOff val="7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4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70000"/>
        </a:schemeClr>
      </a:solidFill>
    </cs:spPr>
    <cs:defRPr sz="1197" kern="120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lt1"/>
        </a:bgClr>
      </a:patt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ata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jp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rawing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835BF3-1B1A-4C26-86E8-9939499605B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DA030B-5D56-443A-9EC5-DA2E11680ECE}">
      <dgm:prSet custT="1"/>
      <dgm:spPr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pPr algn="ctr" rtl="0">
            <a:lnSpc>
              <a:spcPct val="90000"/>
            </a:lnSpc>
          </a:pPr>
          <a:endParaRPr lang="en-US" sz="11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l" rtl="0">
            <a:lnSpc>
              <a:spcPct val="150000"/>
            </a:lnSpc>
          </a:pP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</a:t>
          </a:r>
        </a:p>
        <a:p>
          <a:pPr algn="l" rtl="0">
            <a:lnSpc>
              <a:spcPct val="150000"/>
            </a:lnSpc>
          </a:pP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</a:t>
          </a:r>
        </a:p>
        <a:p>
          <a:pPr algn="l" rtl="0">
            <a:lnSpc>
              <a:spcPct val="150000"/>
            </a:lnSpc>
          </a:pPr>
          <a:r>
            <a: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</a:t>
          </a:r>
          <a:r>
            <a:rPr lang="bg-BG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БРОЙ НЕПОДАДЕНИ ДОКЛАДИ, В Т. Ч. :</a:t>
          </a:r>
          <a:br>
            <a:rPr lang="bg-BG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Пенсионни и борсово търгувани фондове - 34</a:t>
          </a:r>
          <a: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Отписани от борсата дружества, </a:t>
          </a:r>
          <a:b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преобразувани дружества </a:t>
          </a:r>
          <a:b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такива с отнет лиценз  - 34</a:t>
          </a:r>
          <a: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АДСИЦ - 18</a:t>
          </a:r>
          <a: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b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Застрахователни дружества -   </a:t>
          </a:r>
          <a: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7;</a:t>
          </a: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В и К дружества -   6</a:t>
          </a:r>
          <a: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</a:t>
          </a:r>
          <a:endParaRPr lang="bg-BG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BF16E8-44DE-4C5D-AF60-DAF6FBAFC6A2}" type="parTrans" cxnId="{1A815150-D093-465E-AA49-87CB53253D58}">
      <dgm:prSet/>
      <dgm:spPr/>
      <dgm:t>
        <a:bodyPr/>
        <a:lstStyle/>
        <a:p>
          <a:endParaRPr lang="en-US"/>
        </a:p>
      </dgm:t>
    </dgm:pt>
    <dgm:pt modelId="{059C1140-735F-4343-B8CA-CAE2BA3356FB}" type="sibTrans" cxnId="{1A815150-D093-465E-AA49-87CB53253D58}">
      <dgm:prSet/>
      <dgm:spPr/>
      <dgm:t>
        <a:bodyPr/>
        <a:lstStyle/>
        <a:p>
          <a:endParaRPr lang="en-US"/>
        </a:p>
      </dgm:t>
    </dgm:pt>
    <dgm:pt modelId="{D44C413B-737A-4077-ACD7-3B44742210DF}" type="pres">
      <dgm:prSet presAssocID="{3B835BF3-1B1A-4C26-86E8-9939499605BE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6B292BE-229E-4DC6-A8F7-3B8B6385C995}" type="pres">
      <dgm:prSet presAssocID="{C1DA030B-5D56-443A-9EC5-DA2E11680ECE}" presName="horFlow" presStyleCnt="0"/>
      <dgm:spPr/>
    </dgm:pt>
    <dgm:pt modelId="{9F2835B2-A15C-4C42-A343-FC347B8732A3}" type="pres">
      <dgm:prSet presAssocID="{C1DA030B-5D56-443A-9EC5-DA2E11680ECE}" presName="bigChev" presStyleLbl="node1" presStyleIdx="0" presStyleCnt="1" custScaleY="117200" custLinFactNeighborX="-334" custLinFactNeighborY="-882"/>
      <dgm:spPr/>
      <dgm:t>
        <a:bodyPr/>
        <a:lstStyle/>
        <a:p>
          <a:endParaRPr lang="en-US"/>
        </a:p>
      </dgm:t>
    </dgm:pt>
  </dgm:ptLst>
  <dgm:cxnLst>
    <dgm:cxn modelId="{A6D0524D-6100-43D2-A845-37A08BCDB870}" type="presOf" srcId="{3B835BF3-1B1A-4C26-86E8-9939499605BE}" destId="{D44C413B-737A-4077-ACD7-3B44742210DF}" srcOrd="0" destOrd="0" presId="urn:microsoft.com/office/officeart/2005/8/layout/lProcess3"/>
    <dgm:cxn modelId="{1A815150-D093-465E-AA49-87CB53253D58}" srcId="{3B835BF3-1B1A-4C26-86E8-9939499605BE}" destId="{C1DA030B-5D56-443A-9EC5-DA2E11680ECE}" srcOrd="0" destOrd="0" parTransId="{09BF16E8-44DE-4C5D-AF60-DAF6FBAFC6A2}" sibTransId="{059C1140-735F-4343-B8CA-CAE2BA3356FB}"/>
    <dgm:cxn modelId="{F6DE1D91-27E3-495D-8E09-2817FB68D385}" type="presOf" srcId="{C1DA030B-5D56-443A-9EC5-DA2E11680ECE}" destId="{9F2835B2-A15C-4C42-A343-FC347B8732A3}" srcOrd="0" destOrd="0" presId="urn:microsoft.com/office/officeart/2005/8/layout/lProcess3"/>
    <dgm:cxn modelId="{0477132B-214A-450D-BD41-4343A13B40D7}" type="presParOf" srcId="{D44C413B-737A-4077-ACD7-3B44742210DF}" destId="{E6B292BE-229E-4DC6-A8F7-3B8B6385C995}" srcOrd="0" destOrd="0" presId="urn:microsoft.com/office/officeart/2005/8/layout/lProcess3"/>
    <dgm:cxn modelId="{41941BF8-9B63-45E0-BF81-388651EA959A}" type="presParOf" srcId="{E6B292BE-229E-4DC6-A8F7-3B8B6385C995}" destId="{9F2835B2-A15C-4C42-A343-FC347B8732A3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5694A37-B43A-498C-94E7-5A8BBB68371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B69299-82CC-470A-A656-A9C15E0684B3}">
      <dgm:prSet/>
      <dgm:spPr/>
      <dgm:t>
        <a:bodyPr/>
        <a:lstStyle/>
        <a:p>
          <a:pPr rtl="0"/>
          <a:endParaRPr lang="bg-BG" dirty="0"/>
        </a:p>
      </dgm:t>
    </dgm:pt>
    <dgm:pt modelId="{ADA279AF-D05E-43D2-9A45-97DD17CDA0F2}" type="parTrans" cxnId="{A7BD1418-27C2-4E9F-A796-B896022A93E6}">
      <dgm:prSet/>
      <dgm:spPr/>
      <dgm:t>
        <a:bodyPr/>
        <a:lstStyle/>
        <a:p>
          <a:endParaRPr lang="en-US"/>
        </a:p>
      </dgm:t>
    </dgm:pt>
    <dgm:pt modelId="{C1744197-B154-421E-8C04-AD1BEEB554EF}" type="sibTrans" cxnId="{A7BD1418-27C2-4E9F-A796-B896022A93E6}">
      <dgm:prSet/>
      <dgm:spPr/>
      <dgm:t>
        <a:bodyPr/>
        <a:lstStyle/>
        <a:p>
          <a:endParaRPr lang="en-US"/>
        </a:p>
      </dgm:t>
    </dgm:pt>
    <dgm:pt modelId="{07C4F5B1-DF54-4D9B-9099-881D8864C2FC}">
      <dgm:prSet custT="1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  <a:r>
            <a:rPr lang="bg-BG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повече срещи – </a:t>
          </a:r>
          <a:r>
            <a: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bg-BG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</a:t>
          </a:r>
          <a:r>
            <a:rPr lang="bg-BG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r>
            <a: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CA756B-B786-4D84-9C92-364B23E95ADC}" type="parTrans" cxnId="{5509A8C5-2501-4D0B-9CAA-3FB12124C070}">
      <dgm:prSet/>
      <dgm:spPr/>
      <dgm:t>
        <a:bodyPr/>
        <a:lstStyle/>
        <a:p>
          <a:endParaRPr lang="en-US"/>
        </a:p>
      </dgm:t>
    </dgm:pt>
    <dgm:pt modelId="{6222459D-8DB3-4BD0-9E3D-6B2DD0A57567}" type="sibTrans" cxnId="{5509A8C5-2501-4D0B-9CAA-3FB12124C070}">
      <dgm:prSet/>
      <dgm:spPr/>
      <dgm:t>
        <a:bodyPr/>
        <a:lstStyle/>
        <a:p>
          <a:endParaRPr lang="en-US"/>
        </a:p>
      </dgm:t>
    </dgm:pt>
    <dgm:pt modelId="{C0017642-80E9-42E8-862E-9F4C57A8EC1A}" type="pres">
      <dgm:prSet presAssocID="{A5694A37-B43A-498C-94E7-5A8BBB68371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FC1314-0BA6-40DC-9EAE-376B166ED1D0}" type="pres">
      <dgm:prSet presAssocID="{46B69299-82CC-470A-A656-A9C15E0684B3}" presName="composite" presStyleCnt="0"/>
      <dgm:spPr/>
    </dgm:pt>
    <dgm:pt modelId="{F7AD8F4C-9DAC-4062-AFF9-3A39A5B6BE8F}" type="pres">
      <dgm:prSet presAssocID="{46B69299-82CC-470A-A656-A9C15E0684B3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19EC29-261F-419D-A2FB-1DAFB7DA48F8}" type="pres">
      <dgm:prSet presAssocID="{46B69299-82CC-470A-A656-A9C15E0684B3}" presName="descendantText" presStyleLbl="alignAcc1" presStyleIdx="0" presStyleCnt="1" custLinFactY="100000" custLinFactNeighborX="0" custLinFactNeighborY="1179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246966-672F-4EF9-AC4A-7A77A93C103A}" type="presOf" srcId="{A5694A37-B43A-498C-94E7-5A8BBB683711}" destId="{C0017642-80E9-42E8-862E-9F4C57A8EC1A}" srcOrd="0" destOrd="0" presId="urn:microsoft.com/office/officeart/2005/8/layout/chevron2"/>
    <dgm:cxn modelId="{84AA78B3-2B88-4200-9EDB-ED9A69F9BE2B}" type="presOf" srcId="{07C4F5B1-DF54-4D9B-9099-881D8864C2FC}" destId="{1B19EC29-261F-419D-A2FB-1DAFB7DA48F8}" srcOrd="0" destOrd="0" presId="urn:microsoft.com/office/officeart/2005/8/layout/chevron2"/>
    <dgm:cxn modelId="{A7BD1418-27C2-4E9F-A796-B896022A93E6}" srcId="{A5694A37-B43A-498C-94E7-5A8BBB683711}" destId="{46B69299-82CC-470A-A656-A9C15E0684B3}" srcOrd="0" destOrd="0" parTransId="{ADA279AF-D05E-43D2-9A45-97DD17CDA0F2}" sibTransId="{C1744197-B154-421E-8C04-AD1BEEB554EF}"/>
    <dgm:cxn modelId="{FA0DD6BD-CED5-4374-801E-45862A242A27}" type="presOf" srcId="{46B69299-82CC-470A-A656-A9C15E0684B3}" destId="{F7AD8F4C-9DAC-4062-AFF9-3A39A5B6BE8F}" srcOrd="0" destOrd="0" presId="urn:microsoft.com/office/officeart/2005/8/layout/chevron2"/>
    <dgm:cxn modelId="{5509A8C5-2501-4D0B-9CAA-3FB12124C070}" srcId="{46B69299-82CC-470A-A656-A9C15E0684B3}" destId="{07C4F5B1-DF54-4D9B-9099-881D8864C2FC}" srcOrd="0" destOrd="0" parTransId="{4BCA756B-B786-4D84-9C92-364B23E95ADC}" sibTransId="{6222459D-8DB3-4BD0-9E3D-6B2DD0A57567}"/>
    <dgm:cxn modelId="{E4D74775-02F1-4FA3-BD27-2670330D23E0}" type="presParOf" srcId="{C0017642-80E9-42E8-862E-9F4C57A8EC1A}" destId="{C5FC1314-0BA6-40DC-9EAE-376B166ED1D0}" srcOrd="0" destOrd="0" presId="urn:microsoft.com/office/officeart/2005/8/layout/chevron2"/>
    <dgm:cxn modelId="{8F1C18EA-4173-4F93-84D0-2A1927F3D600}" type="presParOf" srcId="{C5FC1314-0BA6-40DC-9EAE-376B166ED1D0}" destId="{F7AD8F4C-9DAC-4062-AFF9-3A39A5B6BE8F}" srcOrd="0" destOrd="0" presId="urn:microsoft.com/office/officeart/2005/8/layout/chevron2"/>
    <dgm:cxn modelId="{803117E3-815C-4214-B17F-AD09162B3C25}" type="presParOf" srcId="{C5FC1314-0BA6-40DC-9EAE-376B166ED1D0}" destId="{1B19EC29-261F-419D-A2FB-1DAFB7DA48F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A76F9DC-4B3C-48D0-952A-5BE7550D2FED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928A51-F551-4F8B-B3C6-8AE262E5D053}">
      <dgm:prSet/>
      <dgm:spPr/>
      <dgm:t>
        <a:bodyPr/>
        <a:lstStyle/>
        <a:p>
          <a:pPr rtl="0"/>
          <a:r>
            <a:rPr lang="bg-BG" dirty="0" smtClean="0"/>
            <a:t>0-1 срещи</a:t>
          </a:r>
          <a:r>
            <a:rPr lang="en-US" dirty="0" smtClean="0"/>
            <a:t> – 77 (25%)</a:t>
          </a:r>
          <a:endParaRPr lang="bg-BG" dirty="0"/>
        </a:p>
      </dgm:t>
    </dgm:pt>
    <dgm:pt modelId="{A2FDAE9F-1610-4F59-A062-396149598960}" type="parTrans" cxnId="{C400DDC4-9583-4AA2-AE5F-4D0002B9F5B5}">
      <dgm:prSet/>
      <dgm:spPr/>
      <dgm:t>
        <a:bodyPr/>
        <a:lstStyle/>
        <a:p>
          <a:endParaRPr lang="en-US"/>
        </a:p>
      </dgm:t>
    </dgm:pt>
    <dgm:pt modelId="{1AEA2A0F-84F3-4964-82F0-9BCEACDA7EFD}" type="sibTrans" cxnId="{C400DDC4-9583-4AA2-AE5F-4D0002B9F5B5}">
      <dgm:prSet/>
      <dgm:spPr/>
      <dgm:t>
        <a:bodyPr/>
        <a:lstStyle/>
        <a:p>
          <a:endParaRPr lang="en-US"/>
        </a:p>
      </dgm:t>
    </dgm:pt>
    <dgm:pt modelId="{F67E56E9-FF97-42BE-92A1-3C6A9AC06606}" type="pres">
      <dgm:prSet presAssocID="{CA76F9DC-4B3C-48D0-952A-5BE7550D2FED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FECD63B-D36C-4A72-8E9E-A2B09E0782A5}" type="pres">
      <dgm:prSet presAssocID="{59928A51-F551-4F8B-B3C6-8AE262E5D053}" presName="composite" presStyleCnt="0"/>
      <dgm:spPr/>
    </dgm:pt>
    <dgm:pt modelId="{8B479680-37AC-4939-B211-9D2F905BFB40}" type="pres">
      <dgm:prSet presAssocID="{59928A51-F551-4F8B-B3C6-8AE262E5D053}" presName="FirstChild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62D70D8D-048C-4355-8BE4-D0B7E6346BEA}" type="pres">
      <dgm:prSet presAssocID="{59928A51-F551-4F8B-B3C6-8AE262E5D053}" presName="Parent" presStyleLbl="alignNode1" presStyleIdx="0" presStyleCnt="1" custScaleX="148969" custScaleY="130278" custLinFactNeighborX="23836" custLinFactNeighborY="-6798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738EE9-A69C-44C3-BFDD-B2EA13CC31E6}" type="pres">
      <dgm:prSet presAssocID="{59928A51-F551-4F8B-B3C6-8AE262E5D053}" presName="Accent" presStyleLbl="parChTrans1D1" presStyleIdx="0" presStyleCnt="1"/>
      <dgm:spPr/>
      <dgm:t>
        <a:bodyPr/>
        <a:lstStyle/>
        <a:p>
          <a:endParaRPr lang="en-US"/>
        </a:p>
      </dgm:t>
    </dgm:pt>
  </dgm:ptLst>
  <dgm:cxnLst>
    <dgm:cxn modelId="{75550857-E431-4386-89B5-612A02AF5252}" type="presOf" srcId="{CA76F9DC-4B3C-48D0-952A-5BE7550D2FED}" destId="{F67E56E9-FF97-42BE-92A1-3C6A9AC06606}" srcOrd="0" destOrd="0" presId="urn:microsoft.com/office/officeart/2011/layout/TabList"/>
    <dgm:cxn modelId="{C400DDC4-9583-4AA2-AE5F-4D0002B9F5B5}" srcId="{CA76F9DC-4B3C-48D0-952A-5BE7550D2FED}" destId="{59928A51-F551-4F8B-B3C6-8AE262E5D053}" srcOrd="0" destOrd="0" parTransId="{A2FDAE9F-1610-4F59-A062-396149598960}" sibTransId="{1AEA2A0F-84F3-4964-82F0-9BCEACDA7EFD}"/>
    <dgm:cxn modelId="{D6A5C255-F794-49FB-B36A-FB86C935B34B}" type="presOf" srcId="{59928A51-F551-4F8B-B3C6-8AE262E5D053}" destId="{62D70D8D-048C-4355-8BE4-D0B7E6346BEA}" srcOrd="0" destOrd="0" presId="urn:microsoft.com/office/officeart/2011/layout/TabList"/>
    <dgm:cxn modelId="{D3EC08AD-7FD2-45FA-A221-5754A627AFFF}" type="presParOf" srcId="{F67E56E9-FF97-42BE-92A1-3C6A9AC06606}" destId="{AFECD63B-D36C-4A72-8E9E-A2B09E0782A5}" srcOrd="0" destOrd="0" presId="urn:microsoft.com/office/officeart/2011/layout/TabList"/>
    <dgm:cxn modelId="{1A0EC308-BD8A-43F8-83FB-F99D5A021DEA}" type="presParOf" srcId="{AFECD63B-D36C-4A72-8E9E-A2B09E0782A5}" destId="{8B479680-37AC-4939-B211-9D2F905BFB40}" srcOrd="0" destOrd="0" presId="urn:microsoft.com/office/officeart/2011/layout/TabList"/>
    <dgm:cxn modelId="{FFC9D64C-984B-4701-A2C2-DF2B9E0CA6D8}" type="presParOf" srcId="{AFECD63B-D36C-4A72-8E9E-A2B09E0782A5}" destId="{62D70D8D-048C-4355-8BE4-D0B7E6346BEA}" srcOrd="1" destOrd="0" presId="urn:microsoft.com/office/officeart/2011/layout/TabList"/>
    <dgm:cxn modelId="{028657BC-E173-4CD0-9743-37E6FA7A6A32}" type="presParOf" srcId="{AFECD63B-D36C-4A72-8E9E-A2B09E0782A5}" destId="{4C738EE9-A69C-44C3-BFDD-B2EA13CC31E6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E2B6116-0369-44AB-B0EF-D3E145231FD5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12BBDA-EE27-44C0-93C0-5B59A4D17A2F}">
      <dgm:prSet custT="1"/>
      <dgm:spPr/>
      <dgm:t>
        <a:bodyPr/>
        <a:lstStyle/>
        <a:p>
          <a:pPr rtl="0"/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0-1 срещи – 55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18%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bg-BG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063E3A-9C34-40B7-A800-37229078BC98}" type="parTrans" cxnId="{103FFAB2-68ED-4CFF-A865-BA13D0EEEE71}">
      <dgm:prSet/>
      <dgm:spPr/>
      <dgm:t>
        <a:bodyPr/>
        <a:lstStyle/>
        <a:p>
          <a:endParaRPr lang="en-US"/>
        </a:p>
      </dgm:t>
    </dgm:pt>
    <dgm:pt modelId="{BF9C01A0-777F-4F4C-A961-71B1A335B7F5}" type="sibTrans" cxnId="{103FFAB2-68ED-4CFF-A865-BA13D0EEEE71}">
      <dgm:prSet/>
      <dgm:spPr/>
      <dgm:t>
        <a:bodyPr/>
        <a:lstStyle/>
        <a:p>
          <a:endParaRPr lang="en-US"/>
        </a:p>
      </dgm:t>
    </dgm:pt>
    <dgm:pt modelId="{C1AEBDCB-A7B3-4A87-8068-0ADBEC991736}" type="pres">
      <dgm:prSet presAssocID="{DE2B6116-0369-44AB-B0EF-D3E145231FD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FC8E1A-7215-4458-9047-1E05BDA414D6}" type="pres">
      <dgm:prSet presAssocID="{DE2B6116-0369-44AB-B0EF-D3E145231FD5}" presName="fgShape" presStyleLbl="fgShp" presStyleIdx="0" presStyleCnt="1"/>
      <dgm:spPr/>
      <dgm:t>
        <a:bodyPr/>
        <a:lstStyle/>
        <a:p>
          <a:endParaRPr lang="en-US"/>
        </a:p>
      </dgm:t>
    </dgm:pt>
    <dgm:pt modelId="{66B4ECF3-30F5-4778-8FE4-CFA7888B7AEC}" type="pres">
      <dgm:prSet presAssocID="{DE2B6116-0369-44AB-B0EF-D3E145231FD5}" presName="linComp" presStyleCnt="0"/>
      <dgm:spPr/>
    </dgm:pt>
    <dgm:pt modelId="{00F5FFA2-BE85-4BA3-8AB6-6D4A0A73F67B}" type="pres">
      <dgm:prSet presAssocID="{FE12BBDA-EE27-44C0-93C0-5B59A4D17A2F}" presName="compNode" presStyleCnt="0"/>
      <dgm:spPr/>
    </dgm:pt>
    <dgm:pt modelId="{B69CF4E1-5A77-4FB7-A5B1-BE1E86A0CC1C}" type="pres">
      <dgm:prSet presAssocID="{FE12BBDA-EE27-44C0-93C0-5B59A4D17A2F}" presName="bkgdShape" presStyleLbl="node1" presStyleIdx="0" presStyleCnt="1"/>
      <dgm:spPr/>
      <dgm:t>
        <a:bodyPr/>
        <a:lstStyle/>
        <a:p>
          <a:endParaRPr lang="en-US"/>
        </a:p>
      </dgm:t>
    </dgm:pt>
    <dgm:pt modelId="{972D03B1-81F0-4F64-AE1E-9D93834374D5}" type="pres">
      <dgm:prSet presAssocID="{FE12BBDA-EE27-44C0-93C0-5B59A4D17A2F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4BB46F-5AC2-4A2A-B55B-67267597049A}" type="pres">
      <dgm:prSet presAssocID="{FE12BBDA-EE27-44C0-93C0-5B59A4D17A2F}" presName="invisiNode" presStyleLbl="node1" presStyleIdx="0" presStyleCnt="1"/>
      <dgm:spPr/>
    </dgm:pt>
    <dgm:pt modelId="{FD65454D-811B-414B-9926-C7422F042735}" type="pres">
      <dgm:prSet presAssocID="{FE12BBDA-EE27-44C0-93C0-5B59A4D17A2F}" presName="imagNode" presStyleLbl="fgImgPlace1" presStyleIdx="0" presStyleCnt="1" custScaleX="209966" custScaleY="18885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</dgm:ptLst>
  <dgm:cxnLst>
    <dgm:cxn modelId="{709CA077-2FC7-40B4-BEAF-8D05B10E2059}" type="presOf" srcId="{FE12BBDA-EE27-44C0-93C0-5B59A4D17A2F}" destId="{B69CF4E1-5A77-4FB7-A5B1-BE1E86A0CC1C}" srcOrd="0" destOrd="0" presId="urn:microsoft.com/office/officeart/2005/8/layout/hList7"/>
    <dgm:cxn modelId="{23D6A5B4-B7F4-4724-8DE5-4E3066AB9576}" type="presOf" srcId="{DE2B6116-0369-44AB-B0EF-D3E145231FD5}" destId="{C1AEBDCB-A7B3-4A87-8068-0ADBEC991736}" srcOrd="0" destOrd="0" presId="urn:microsoft.com/office/officeart/2005/8/layout/hList7"/>
    <dgm:cxn modelId="{103FFAB2-68ED-4CFF-A865-BA13D0EEEE71}" srcId="{DE2B6116-0369-44AB-B0EF-D3E145231FD5}" destId="{FE12BBDA-EE27-44C0-93C0-5B59A4D17A2F}" srcOrd="0" destOrd="0" parTransId="{83063E3A-9C34-40B7-A800-37229078BC98}" sibTransId="{BF9C01A0-777F-4F4C-A961-71B1A335B7F5}"/>
    <dgm:cxn modelId="{FCDE08D1-0DD4-4819-9993-F81A42D53EC0}" type="presOf" srcId="{FE12BBDA-EE27-44C0-93C0-5B59A4D17A2F}" destId="{972D03B1-81F0-4F64-AE1E-9D93834374D5}" srcOrd="1" destOrd="0" presId="urn:microsoft.com/office/officeart/2005/8/layout/hList7"/>
    <dgm:cxn modelId="{B73C7B32-19BF-4A93-B27F-A82586196365}" type="presParOf" srcId="{C1AEBDCB-A7B3-4A87-8068-0ADBEC991736}" destId="{93FC8E1A-7215-4458-9047-1E05BDA414D6}" srcOrd="0" destOrd="0" presId="urn:microsoft.com/office/officeart/2005/8/layout/hList7"/>
    <dgm:cxn modelId="{CF5D9072-C199-462E-B398-7D07D66C9075}" type="presParOf" srcId="{C1AEBDCB-A7B3-4A87-8068-0ADBEC991736}" destId="{66B4ECF3-30F5-4778-8FE4-CFA7888B7AEC}" srcOrd="1" destOrd="0" presId="urn:microsoft.com/office/officeart/2005/8/layout/hList7"/>
    <dgm:cxn modelId="{CCBA546A-C545-43EC-A68E-10EE64459AFA}" type="presParOf" srcId="{66B4ECF3-30F5-4778-8FE4-CFA7888B7AEC}" destId="{00F5FFA2-BE85-4BA3-8AB6-6D4A0A73F67B}" srcOrd="0" destOrd="0" presId="urn:microsoft.com/office/officeart/2005/8/layout/hList7"/>
    <dgm:cxn modelId="{BF6A36FE-AE22-49F8-829F-18ECFE0775A6}" type="presParOf" srcId="{00F5FFA2-BE85-4BA3-8AB6-6D4A0A73F67B}" destId="{B69CF4E1-5A77-4FB7-A5B1-BE1E86A0CC1C}" srcOrd="0" destOrd="0" presId="urn:microsoft.com/office/officeart/2005/8/layout/hList7"/>
    <dgm:cxn modelId="{90B2931E-FFDF-46AA-99BE-11139FFAF58A}" type="presParOf" srcId="{00F5FFA2-BE85-4BA3-8AB6-6D4A0A73F67B}" destId="{972D03B1-81F0-4F64-AE1E-9D93834374D5}" srcOrd="1" destOrd="0" presId="urn:microsoft.com/office/officeart/2005/8/layout/hList7"/>
    <dgm:cxn modelId="{4FFFF51B-84C0-4A86-BBA9-CFB4BA8AF709}" type="presParOf" srcId="{00F5FFA2-BE85-4BA3-8AB6-6D4A0A73F67B}" destId="{0B4BB46F-5AC2-4A2A-B55B-67267597049A}" srcOrd="2" destOrd="0" presId="urn:microsoft.com/office/officeart/2005/8/layout/hList7"/>
    <dgm:cxn modelId="{9D868930-5496-46A4-8840-D9D00547FE37}" type="presParOf" srcId="{00F5FFA2-BE85-4BA3-8AB6-6D4A0A73F67B}" destId="{FD65454D-811B-414B-9926-C7422F04273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6FA8112-79AD-42BE-B59C-986B2E24475C}" type="doc">
      <dgm:prSet loTypeId="urn:microsoft.com/office/officeart/2008/layout/TitledPictureBlock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62E21A-44AF-4FE2-9FA8-7BF0525EAA9F}">
      <dgm:prSet phldrT="[Text]" custT="1"/>
      <dgm:spPr/>
      <dgm:t>
        <a:bodyPr/>
        <a:lstStyle/>
        <a:p>
          <a:r>
            <a:rPr lang="bg-BG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Обсъждали – 246 </a:t>
          </a:r>
          <a:r>
            <a: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81%</a:t>
          </a:r>
          <a:r>
            <a: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9D7B0E-AEF3-44EB-84DF-FC53DE15FF58}" type="parTrans" cxnId="{FB507F41-9CC6-49F3-AE28-3973DBE73629}">
      <dgm:prSet/>
      <dgm:spPr/>
      <dgm:t>
        <a:bodyPr/>
        <a:lstStyle/>
        <a:p>
          <a:endParaRPr lang="en-US"/>
        </a:p>
      </dgm:t>
    </dgm:pt>
    <dgm:pt modelId="{554BDB49-F3ED-445B-9212-7AE197443104}" type="sibTrans" cxnId="{FB507F41-9CC6-49F3-AE28-3973DBE73629}">
      <dgm:prSet/>
      <dgm:spPr/>
      <dgm:t>
        <a:bodyPr/>
        <a:lstStyle/>
        <a:p>
          <a:endParaRPr lang="en-US"/>
        </a:p>
      </dgm:t>
    </dgm:pt>
    <dgm:pt modelId="{20E1619D-0507-4B0A-BDB1-704F8C221F96}">
      <dgm:prSet phldrT="[Text]" phldr="1"/>
      <dgm:spPr/>
      <dgm:t>
        <a:bodyPr/>
        <a:lstStyle/>
        <a:p>
          <a:endParaRPr lang="en-US"/>
        </a:p>
      </dgm:t>
    </dgm:pt>
    <dgm:pt modelId="{857E6388-2DEA-4C3B-850B-C88919124753}" type="parTrans" cxnId="{775B6778-7704-4DAF-8AE2-D44CED531D47}">
      <dgm:prSet/>
      <dgm:spPr/>
      <dgm:t>
        <a:bodyPr/>
        <a:lstStyle/>
        <a:p>
          <a:endParaRPr lang="en-US"/>
        </a:p>
      </dgm:t>
    </dgm:pt>
    <dgm:pt modelId="{721E180E-D4F3-4FC2-B883-EF63ED1D7789}" type="sibTrans" cxnId="{775B6778-7704-4DAF-8AE2-D44CED531D47}">
      <dgm:prSet/>
      <dgm:spPr/>
      <dgm:t>
        <a:bodyPr/>
        <a:lstStyle/>
        <a:p>
          <a:endParaRPr lang="en-US"/>
        </a:p>
      </dgm:t>
    </dgm:pt>
    <dgm:pt modelId="{9D83368A-FB34-4B0C-9280-1FC65B17FA4C}">
      <dgm:prSet phldrT="[Text]" phldr="1"/>
      <dgm:spPr/>
      <dgm:t>
        <a:bodyPr/>
        <a:lstStyle/>
        <a:p>
          <a:endParaRPr lang="en-US" dirty="0"/>
        </a:p>
      </dgm:t>
    </dgm:pt>
    <dgm:pt modelId="{CB80424E-65AA-4FFA-BCFF-B43D1CCAF99F}" type="sibTrans" cxnId="{89775C58-0D50-4C10-A385-C225C4A3C488}">
      <dgm:prSet/>
      <dgm:spPr/>
      <dgm:t>
        <a:bodyPr/>
        <a:lstStyle/>
        <a:p>
          <a:endParaRPr lang="en-US"/>
        </a:p>
      </dgm:t>
    </dgm:pt>
    <dgm:pt modelId="{5981B5EA-9E84-4AED-A444-65E9D691CBB3}" type="parTrans" cxnId="{89775C58-0D50-4C10-A385-C225C4A3C488}">
      <dgm:prSet/>
      <dgm:spPr/>
      <dgm:t>
        <a:bodyPr/>
        <a:lstStyle/>
        <a:p>
          <a:endParaRPr lang="en-US"/>
        </a:p>
      </dgm:t>
    </dgm:pt>
    <dgm:pt modelId="{F8309072-65AC-4091-8B29-D9B001F29A87}">
      <dgm:prSet phldrT="[Text]" custT="1"/>
      <dgm:spPr/>
      <dgm:t>
        <a:bodyPr/>
        <a:lstStyle/>
        <a:p>
          <a:r>
            <a:rPr lang="bg-BG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Неотговорили</a:t>
          </a:r>
          <a:r>
            <a:rPr lang="bg-BG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42 </a:t>
          </a:r>
          <a:r>
            <a: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14%</a:t>
          </a:r>
          <a:r>
            <a: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C7560A-1BA6-4DC9-A173-FDA0A955E00B}" type="sibTrans" cxnId="{41253C93-A1CA-4240-8C2F-C42C5FB2698A}">
      <dgm:prSet/>
      <dgm:spPr/>
      <dgm:t>
        <a:bodyPr/>
        <a:lstStyle/>
        <a:p>
          <a:endParaRPr lang="en-US"/>
        </a:p>
      </dgm:t>
    </dgm:pt>
    <dgm:pt modelId="{639B95CC-3BA0-45D3-865E-B8D8E76BAFFB}" type="parTrans" cxnId="{41253C93-A1CA-4240-8C2F-C42C5FB2698A}">
      <dgm:prSet/>
      <dgm:spPr/>
      <dgm:t>
        <a:bodyPr/>
        <a:lstStyle/>
        <a:p>
          <a:endParaRPr lang="en-US"/>
        </a:p>
      </dgm:t>
    </dgm:pt>
    <dgm:pt modelId="{6BF57A7D-CC16-456C-87B4-7ABF1D055930}">
      <dgm:prSet phldrT="[Text]" phldr="1"/>
      <dgm:spPr/>
      <dgm:t>
        <a:bodyPr/>
        <a:lstStyle/>
        <a:p>
          <a:endParaRPr lang="en-US" dirty="0"/>
        </a:p>
      </dgm:t>
    </dgm:pt>
    <dgm:pt modelId="{44542066-4777-4807-8792-D5FC256F0CF6}" type="sibTrans" cxnId="{67583EAD-AC80-4826-8725-A0C293953007}">
      <dgm:prSet/>
      <dgm:spPr/>
      <dgm:t>
        <a:bodyPr/>
        <a:lstStyle/>
        <a:p>
          <a:endParaRPr lang="en-US"/>
        </a:p>
      </dgm:t>
    </dgm:pt>
    <dgm:pt modelId="{3E1CC0B2-7A9A-4495-92FC-5077A299DB68}" type="parTrans" cxnId="{67583EAD-AC80-4826-8725-A0C293953007}">
      <dgm:prSet/>
      <dgm:spPr/>
      <dgm:t>
        <a:bodyPr/>
        <a:lstStyle/>
        <a:p>
          <a:endParaRPr lang="en-US"/>
        </a:p>
      </dgm:t>
    </dgm:pt>
    <dgm:pt modelId="{BC51D400-793F-4B91-9923-AEC1FC356577}" type="pres">
      <dgm:prSet presAssocID="{D6FA8112-79AD-42BE-B59C-986B2E24475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343F631-2F82-42DA-A5C5-6421B4429653}" type="pres">
      <dgm:prSet presAssocID="{9D83368A-FB34-4B0C-9280-1FC65B17FA4C}" presName="composite" presStyleCnt="0"/>
      <dgm:spPr/>
    </dgm:pt>
    <dgm:pt modelId="{0C3FE4C4-6694-4413-8ACC-0D572188297F}" type="pres">
      <dgm:prSet presAssocID="{9D83368A-FB34-4B0C-9280-1FC65B17FA4C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2B8B24-31B2-464C-A729-A7949B2BF6BD}" type="pres">
      <dgm:prSet presAssocID="{9D83368A-FB34-4B0C-9280-1FC65B17FA4C}" presName="Image" presStyleLbl="b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</dgm:spPr>
      <dgm:t>
        <a:bodyPr/>
        <a:lstStyle/>
        <a:p>
          <a:endParaRPr lang="en-US"/>
        </a:p>
      </dgm:t>
    </dgm:pt>
    <dgm:pt modelId="{1606C1F1-7B15-4F90-80F1-4550760D53E5}" type="pres">
      <dgm:prSet presAssocID="{9D83368A-FB34-4B0C-9280-1FC65B17FA4C}" presName="ChildText" presStyleLbl="fgAcc1" presStyleIdx="0" presStyleCnt="2" custScaleX="130184" custScaleY="99520" custLinFactNeighborX="23463" custLinFactNeighborY="20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6C2B6-30D4-436E-8F66-048957C0964D}" type="pres">
      <dgm:prSet presAssocID="{CB80424E-65AA-4FFA-BCFF-B43D1CCAF99F}" presName="sibTrans" presStyleCnt="0"/>
      <dgm:spPr/>
    </dgm:pt>
    <dgm:pt modelId="{D90D2D8C-9DC9-4202-BAB5-5970AC6654CE}" type="pres">
      <dgm:prSet presAssocID="{20E1619D-0507-4B0A-BDB1-704F8C221F96}" presName="composite" presStyleCnt="0"/>
      <dgm:spPr/>
    </dgm:pt>
    <dgm:pt modelId="{539C9316-249F-479B-9AAD-0A575101E36D}" type="pres">
      <dgm:prSet presAssocID="{20E1619D-0507-4B0A-BDB1-704F8C221F96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A124C5-D2DE-4694-B6FD-A7721E2BCC49}" type="pres">
      <dgm:prSet presAssocID="{20E1619D-0507-4B0A-BDB1-704F8C221F96}" presName="Image" presStyleLbl="bgImgPlace1" presStyleIdx="1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</dgm:spPr>
    </dgm:pt>
    <dgm:pt modelId="{3031970D-80FA-4EE5-8390-29D659DD8B69}" type="pres">
      <dgm:prSet presAssocID="{20E1619D-0507-4B0A-BDB1-704F8C221F96}" presName="ChildText" presStyleLbl="fgAcc1" presStyleIdx="0" presStyleCnt="2" custLinFactNeighborX="15212" custLinFactNeighborY="-234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C3B9BC-C24A-454C-ADF8-CCB7989A9CD4}" type="pres">
      <dgm:prSet presAssocID="{721E180E-D4F3-4FC2-B883-EF63ED1D7789}" presName="sibTrans" presStyleCnt="0"/>
      <dgm:spPr/>
    </dgm:pt>
    <dgm:pt modelId="{678BB4A8-5B79-415D-BB80-904380C7CC3D}" type="pres">
      <dgm:prSet presAssocID="{6BF57A7D-CC16-456C-87B4-7ABF1D055930}" presName="composite" presStyleCnt="0"/>
      <dgm:spPr/>
    </dgm:pt>
    <dgm:pt modelId="{C5C2A8BD-2E42-4C15-B20E-0DFF605F4AD3}" type="pres">
      <dgm:prSet presAssocID="{6BF57A7D-CC16-456C-87B4-7ABF1D055930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1F49C2-FABB-40CA-A9BD-257D7FC78D00}" type="pres">
      <dgm:prSet presAssocID="{6BF57A7D-CC16-456C-87B4-7ABF1D055930}" presName="Image" presStyleLbl="bgImgPlace1" presStyleIdx="2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C7DC771D-D8BA-40C3-A247-5E8770832D6E}" type="pres">
      <dgm:prSet presAssocID="{6BF57A7D-CC16-456C-87B4-7ABF1D055930}" presName="ChildText" presStyleLbl="fgAcc1" presStyleIdx="1" presStyleCnt="2" custScaleX="1459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F3A19E-A418-4E84-B4C2-2F13314BDD42}" type="presOf" srcId="{D6FA8112-79AD-42BE-B59C-986B2E24475C}" destId="{BC51D400-793F-4B91-9923-AEC1FC356577}" srcOrd="0" destOrd="0" presId="urn:microsoft.com/office/officeart/2008/layout/TitledPictureBlocks"/>
    <dgm:cxn modelId="{332CDA44-62A8-4C0A-B9F4-CD1718665A51}" type="presOf" srcId="{9C62E21A-44AF-4FE2-9FA8-7BF0525EAA9F}" destId="{1606C1F1-7B15-4F90-80F1-4550760D53E5}" srcOrd="0" destOrd="0" presId="urn:microsoft.com/office/officeart/2008/layout/TitledPictureBlocks"/>
    <dgm:cxn modelId="{775B6778-7704-4DAF-8AE2-D44CED531D47}" srcId="{D6FA8112-79AD-42BE-B59C-986B2E24475C}" destId="{20E1619D-0507-4B0A-BDB1-704F8C221F96}" srcOrd="1" destOrd="0" parTransId="{857E6388-2DEA-4C3B-850B-C88919124753}" sibTransId="{721E180E-D4F3-4FC2-B883-EF63ED1D7789}"/>
    <dgm:cxn modelId="{41253C93-A1CA-4240-8C2F-C42C5FB2698A}" srcId="{6BF57A7D-CC16-456C-87B4-7ABF1D055930}" destId="{F8309072-65AC-4091-8B29-D9B001F29A87}" srcOrd="0" destOrd="0" parTransId="{639B95CC-3BA0-45D3-865E-B8D8E76BAFFB}" sibTransId="{8CC7560A-1BA6-4DC9-A173-FDA0A955E00B}"/>
    <dgm:cxn modelId="{E14A37B0-D02F-4CFC-872C-3131CEAA2592}" type="presOf" srcId="{F8309072-65AC-4091-8B29-D9B001F29A87}" destId="{C7DC771D-D8BA-40C3-A247-5E8770832D6E}" srcOrd="0" destOrd="0" presId="urn:microsoft.com/office/officeart/2008/layout/TitledPictureBlocks"/>
    <dgm:cxn modelId="{67583EAD-AC80-4826-8725-A0C293953007}" srcId="{D6FA8112-79AD-42BE-B59C-986B2E24475C}" destId="{6BF57A7D-CC16-456C-87B4-7ABF1D055930}" srcOrd="2" destOrd="0" parTransId="{3E1CC0B2-7A9A-4495-92FC-5077A299DB68}" sibTransId="{44542066-4777-4807-8792-D5FC256F0CF6}"/>
    <dgm:cxn modelId="{E8F1FDE0-59C3-457F-8302-D8248D2D5CB6}" type="presOf" srcId="{9D83368A-FB34-4B0C-9280-1FC65B17FA4C}" destId="{0C3FE4C4-6694-4413-8ACC-0D572188297F}" srcOrd="0" destOrd="0" presId="urn:microsoft.com/office/officeart/2008/layout/TitledPictureBlocks"/>
    <dgm:cxn modelId="{FB507F41-9CC6-49F3-AE28-3973DBE73629}" srcId="{9D83368A-FB34-4B0C-9280-1FC65B17FA4C}" destId="{9C62E21A-44AF-4FE2-9FA8-7BF0525EAA9F}" srcOrd="0" destOrd="0" parTransId="{629D7B0E-AEF3-44EB-84DF-FC53DE15FF58}" sibTransId="{554BDB49-F3ED-445B-9212-7AE197443104}"/>
    <dgm:cxn modelId="{89775C58-0D50-4C10-A385-C225C4A3C488}" srcId="{D6FA8112-79AD-42BE-B59C-986B2E24475C}" destId="{9D83368A-FB34-4B0C-9280-1FC65B17FA4C}" srcOrd="0" destOrd="0" parTransId="{5981B5EA-9E84-4AED-A444-65E9D691CBB3}" sibTransId="{CB80424E-65AA-4FFA-BCFF-B43D1CCAF99F}"/>
    <dgm:cxn modelId="{54C7E713-CFC5-4785-90E0-3B09D2ED5DB3}" type="presOf" srcId="{6BF57A7D-CC16-456C-87B4-7ABF1D055930}" destId="{C5C2A8BD-2E42-4C15-B20E-0DFF605F4AD3}" srcOrd="0" destOrd="0" presId="urn:microsoft.com/office/officeart/2008/layout/TitledPictureBlocks"/>
    <dgm:cxn modelId="{8880DB3F-17A4-4081-984D-60A6E90498DB}" type="presOf" srcId="{20E1619D-0507-4B0A-BDB1-704F8C221F96}" destId="{539C9316-249F-479B-9AAD-0A575101E36D}" srcOrd="0" destOrd="0" presId="urn:microsoft.com/office/officeart/2008/layout/TitledPictureBlocks"/>
    <dgm:cxn modelId="{3B9A5DD7-B26C-411C-B41A-E74A898C62BE}" type="presParOf" srcId="{BC51D400-793F-4B91-9923-AEC1FC356577}" destId="{F343F631-2F82-42DA-A5C5-6421B4429653}" srcOrd="0" destOrd="0" presId="urn:microsoft.com/office/officeart/2008/layout/TitledPictureBlocks"/>
    <dgm:cxn modelId="{446818E4-2780-45D5-BA91-79F166C08993}" type="presParOf" srcId="{F343F631-2F82-42DA-A5C5-6421B4429653}" destId="{0C3FE4C4-6694-4413-8ACC-0D572188297F}" srcOrd="0" destOrd="0" presId="urn:microsoft.com/office/officeart/2008/layout/TitledPictureBlocks"/>
    <dgm:cxn modelId="{744125D9-ED6E-4B3E-83CC-E1129B2F238C}" type="presParOf" srcId="{F343F631-2F82-42DA-A5C5-6421B4429653}" destId="{CE2B8B24-31B2-464C-A729-A7949B2BF6BD}" srcOrd="1" destOrd="0" presId="urn:microsoft.com/office/officeart/2008/layout/TitledPictureBlocks"/>
    <dgm:cxn modelId="{2F900306-5269-4262-B5B6-7C0F92DD0D5B}" type="presParOf" srcId="{F343F631-2F82-42DA-A5C5-6421B4429653}" destId="{1606C1F1-7B15-4F90-80F1-4550760D53E5}" srcOrd="2" destOrd="0" presId="urn:microsoft.com/office/officeart/2008/layout/TitledPictureBlocks"/>
    <dgm:cxn modelId="{5593FAC6-BBF0-442F-B0F8-559DE8B5F821}" type="presParOf" srcId="{BC51D400-793F-4B91-9923-AEC1FC356577}" destId="{ED86C2B6-30D4-436E-8F66-048957C0964D}" srcOrd="1" destOrd="0" presId="urn:microsoft.com/office/officeart/2008/layout/TitledPictureBlocks"/>
    <dgm:cxn modelId="{904DF228-198A-4860-BF27-05FE41116EFC}" type="presParOf" srcId="{BC51D400-793F-4B91-9923-AEC1FC356577}" destId="{D90D2D8C-9DC9-4202-BAB5-5970AC6654CE}" srcOrd="2" destOrd="0" presId="urn:microsoft.com/office/officeart/2008/layout/TitledPictureBlocks"/>
    <dgm:cxn modelId="{B471C642-2C12-4AE3-81B7-1170EDE5960B}" type="presParOf" srcId="{D90D2D8C-9DC9-4202-BAB5-5970AC6654CE}" destId="{539C9316-249F-479B-9AAD-0A575101E36D}" srcOrd="0" destOrd="0" presId="urn:microsoft.com/office/officeart/2008/layout/TitledPictureBlocks"/>
    <dgm:cxn modelId="{E068BD00-BAC7-4571-A156-8B92FC293BBF}" type="presParOf" srcId="{D90D2D8C-9DC9-4202-BAB5-5970AC6654CE}" destId="{00A124C5-D2DE-4694-B6FD-A7721E2BCC49}" srcOrd="1" destOrd="0" presId="urn:microsoft.com/office/officeart/2008/layout/TitledPictureBlocks"/>
    <dgm:cxn modelId="{58663475-043D-4C98-B8FE-333D38282A60}" type="presParOf" srcId="{D90D2D8C-9DC9-4202-BAB5-5970AC6654CE}" destId="{3031970D-80FA-4EE5-8390-29D659DD8B69}" srcOrd="2" destOrd="0" presId="urn:microsoft.com/office/officeart/2008/layout/TitledPictureBlocks"/>
    <dgm:cxn modelId="{BB45806B-7BAD-41FF-97AD-88F601EC37C2}" type="presParOf" srcId="{BC51D400-793F-4B91-9923-AEC1FC356577}" destId="{DFC3B9BC-C24A-454C-ADF8-CCB7989A9CD4}" srcOrd="3" destOrd="0" presId="urn:microsoft.com/office/officeart/2008/layout/TitledPictureBlocks"/>
    <dgm:cxn modelId="{0BAF0C0E-8BD0-41FB-8EA8-00310546E1DA}" type="presParOf" srcId="{BC51D400-793F-4B91-9923-AEC1FC356577}" destId="{678BB4A8-5B79-415D-BB80-904380C7CC3D}" srcOrd="4" destOrd="0" presId="urn:microsoft.com/office/officeart/2008/layout/TitledPictureBlocks"/>
    <dgm:cxn modelId="{0FBD8FF9-13DB-43C4-9823-5E28CBE08F17}" type="presParOf" srcId="{678BB4A8-5B79-415D-BB80-904380C7CC3D}" destId="{C5C2A8BD-2E42-4C15-B20E-0DFF605F4AD3}" srcOrd="0" destOrd="0" presId="urn:microsoft.com/office/officeart/2008/layout/TitledPictureBlocks"/>
    <dgm:cxn modelId="{FFC9B2DA-F234-41BD-A7D0-D76CF4BF4462}" type="presParOf" srcId="{678BB4A8-5B79-415D-BB80-904380C7CC3D}" destId="{701F49C2-FABB-40CA-A9BD-257D7FC78D00}" srcOrd="1" destOrd="0" presId="urn:microsoft.com/office/officeart/2008/layout/TitledPictureBlocks"/>
    <dgm:cxn modelId="{F553C50B-A0A4-400B-B4AE-B9F89E547F51}" type="presParOf" srcId="{678BB4A8-5B79-415D-BB80-904380C7CC3D}" destId="{C7DC771D-D8BA-40C3-A247-5E8770832D6E}" srcOrd="2" destOrd="0" presId="urn:microsoft.com/office/officeart/2008/layout/Titled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9A37EE7-C5D1-48A4-8C24-CA72F0A04233}" type="doc">
      <dgm:prSet loTypeId="urn:microsoft.com/office/officeart/2005/8/layout/hProcess9" loCatId="process" qsTypeId="urn:microsoft.com/office/officeart/2005/8/quickstyle/3d5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88B9ABD-4990-4F40-80BF-68BDEEF1D185}">
      <dgm:prSet/>
      <dgm:spPr/>
      <dgm:t>
        <a:bodyPr/>
        <a:lstStyle/>
        <a:p>
          <a:pPr rtl="0"/>
          <a:r>
            <a:rPr lang="bg-BG" dirty="0" smtClean="0"/>
            <a:t>Нямат препоръки – 243 </a:t>
          </a:r>
          <a:r>
            <a:rPr lang="en-US" dirty="0" smtClean="0"/>
            <a:t>(</a:t>
          </a:r>
          <a:r>
            <a:rPr lang="bg-BG" dirty="0" smtClean="0"/>
            <a:t>80%</a:t>
          </a:r>
          <a:r>
            <a:rPr lang="en-US" dirty="0" smtClean="0"/>
            <a:t>)</a:t>
          </a:r>
          <a:endParaRPr lang="bg-BG" dirty="0"/>
        </a:p>
      </dgm:t>
    </dgm:pt>
    <dgm:pt modelId="{992B4CB0-288B-497E-8EFC-0BB05130ABDF}" type="parTrans" cxnId="{B370869C-F48C-45B5-B314-A8A9ED38EC42}">
      <dgm:prSet/>
      <dgm:spPr/>
      <dgm:t>
        <a:bodyPr/>
        <a:lstStyle/>
        <a:p>
          <a:endParaRPr lang="en-US"/>
        </a:p>
      </dgm:t>
    </dgm:pt>
    <dgm:pt modelId="{A870BF15-4B6E-4261-8D6F-31422AC47B91}" type="sibTrans" cxnId="{B370869C-F48C-45B5-B314-A8A9ED38EC42}">
      <dgm:prSet/>
      <dgm:spPr/>
      <dgm:t>
        <a:bodyPr/>
        <a:lstStyle/>
        <a:p>
          <a:endParaRPr lang="en-US"/>
        </a:p>
      </dgm:t>
    </dgm:pt>
    <dgm:pt modelId="{AAB9D1B9-7E83-4010-AE3C-D181BEC8F2A7}" type="pres">
      <dgm:prSet presAssocID="{69A37EE7-C5D1-48A4-8C24-CA72F0A0423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208693-FE4E-4E59-B57C-90C1E875D0F7}" type="pres">
      <dgm:prSet presAssocID="{69A37EE7-C5D1-48A4-8C24-CA72F0A04233}" presName="arrow" presStyleLbl="bgShp" presStyleIdx="0" presStyleCnt="1"/>
      <dgm:spPr/>
    </dgm:pt>
    <dgm:pt modelId="{FD53BEEE-BF34-4B4F-9945-EB2E70C7DCAB}" type="pres">
      <dgm:prSet presAssocID="{69A37EE7-C5D1-48A4-8C24-CA72F0A04233}" presName="linearProcess" presStyleCnt="0"/>
      <dgm:spPr/>
    </dgm:pt>
    <dgm:pt modelId="{5BC91F85-6BEA-4DF7-8DE3-924CDA347B4B}" type="pres">
      <dgm:prSet presAssocID="{288B9ABD-4990-4F40-80BF-68BDEEF1D185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488D80-AA3C-4BD5-853B-824FAA5E19B3}" type="presOf" srcId="{69A37EE7-C5D1-48A4-8C24-CA72F0A04233}" destId="{AAB9D1B9-7E83-4010-AE3C-D181BEC8F2A7}" srcOrd="0" destOrd="0" presId="urn:microsoft.com/office/officeart/2005/8/layout/hProcess9"/>
    <dgm:cxn modelId="{B370869C-F48C-45B5-B314-A8A9ED38EC42}" srcId="{69A37EE7-C5D1-48A4-8C24-CA72F0A04233}" destId="{288B9ABD-4990-4F40-80BF-68BDEEF1D185}" srcOrd="0" destOrd="0" parTransId="{992B4CB0-288B-497E-8EFC-0BB05130ABDF}" sibTransId="{A870BF15-4B6E-4261-8D6F-31422AC47B91}"/>
    <dgm:cxn modelId="{B7016DD8-F845-4332-8225-AB26D8543528}" type="presOf" srcId="{288B9ABD-4990-4F40-80BF-68BDEEF1D185}" destId="{5BC91F85-6BEA-4DF7-8DE3-924CDA347B4B}" srcOrd="0" destOrd="0" presId="urn:microsoft.com/office/officeart/2005/8/layout/hProcess9"/>
    <dgm:cxn modelId="{EC0F8966-C407-4800-9134-D969EA846601}" type="presParOf" srcId="{AAB9D1B9-7E83-4010-AE3C-D181BEC8F2A7}" destId="{B5208693-FE4E-4E59-B57C-90C1E875D0F7}" srcOrd="0" destOrd="0" presId="urn:microsoft.com/office/officeart/2005/8/layout/hProcess9"/>
    <dgm:cxn modelId="{E61AB748-4B89-4576-938C-AF3BE7EBF913}" type="presParOf" srcId="{AAB9D1B9-7E83-4010-AE3C-D181BEC8F2A7}" destId="{FD53BEEE-BF34-4B4F-9945-EB2E70C7DCAB}" srcOrd="1" destOrd="0" presId="urn:microsoft.com/office/officeart/2005/8/layout/hProcess9"/>
    <dgm:cxn modelId="{AA135C3D-316A-4D53-8114-E090E662A6E4}" type="presParOf" srcId="{FD53BEEE-BF34-4B4F-9945-EB2E70C7DCAB}" destId="{5BC91F85-6BEA-4DF7-8DE3-924CDA347B4B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A4E5D83-B973-4367-88DC-A03259A5C98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D81C006-D8A1-4B26-9DF2-01C8E6345836}">
      <dgm:prSet custT="1"/>
      <dgm:spPr/>
      <dgm:t>
        <a:bodyPr/>
        <a:lstStyle/>
        <a:p>
          <a:pPr rtl="0"/>
          <a:r>
            <a:rPr lang="bg-BG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Имат препоръки – 15 </a:t>
          </a:r>
          <a:r>
            <a:rPr lang="en-US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5%</a:t>
          </a:r>
          <a:r>
            <a:rPr lang="en-US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bg-BG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C812A6-445C-4717-8925-F659BAADABCB}" type="parTrans" cxnId="{DEBB2B30-58A8-4C0F-A761-E8EB25A71E02}">
      <dgm:prSet/>
      <dgm:spPr/>
      <dgm:t>
        <a:bodyPr/>
        <a:lstStyle/>
        <a:p>
          <a:endParaRPr lang="en-US"/>
        </a:p>
      </dgm:t>
    </dgm:pt>
    <dgm:pt modelId="{1591E209-E53B-42CC-B420-C2303A6569AC}" type="sibTrans" cxnId="{DEBB2B30-58A8-4C0F-A761-E8EB25A71E02}">
      <dgm:prSet/>
      <dgm:spPr/>
      <dgm:t>
        <a:bodyPr/>
        <a:lstStyle/>
        <a:p>
          <a:endParaRPr lang="en-US"/>
        </a:p>
      </dgm:t>
    </dgm:pt>
    <dgm:pt modelId="{127DE536-575C-49A6-84EA-F19C26674595}" type="pres">
      <dgm:prSet presAssocID="{1A4E5D83-B973-4367-88DC-A03259A5C98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F1D1A8-502D-4BF5-B681-28787CBA5506}" type="pres">
      <dgm:prSet presAssocID="{ED81C006-D8A1-4B26-9DF2-01C8E6345836}" presName="circle1" presStyleLbl="node1" presStyleIdx="0" presStyleCnt="1"/>
      <dgm:spPr/>
    </dgm:pt>
    <dgm:pt modelId="{0C622C7C-C8E8-44F6-BFCE-D21BEAC6A3E2}" type="pres">
      <dgm:prSet presAssocID="{ED81C006-D8A1-4B26-9DF2-01C8E6345836}" presName="space" presStyleCnt="0"/>
      <dgm:spPr/>
    </dgm:pt>
    <dgm:pt modelId="{6F94AC78-4297-4C7A-A664-F332E45F1F10}" type="pres">
      <dgm:prSet presAssocID="{ED81C006-D8A1-4B26-9DF2-01C8E6345836}" presName="rect1" presStyleLbl="alignAcc1" presStyleIdx="0" presStyleCnt="1"/>
      <dgm:spPr/>
      <dgm:t>
        <a:bodyPr/>
        <a:lstStyle/>
        <a:p>
          <a:endParaRPr lang="en-US"/>
        </a:p>
      </dgm:t>
    </dgm:pt>
    <dgm:pt modelId="{435284BB-5BAC-4AEA-8E62-DAF35D971E52}" type="pres">
      <dgm:prSet presAssocID="{ED81C006-D8A1-4B26-9DF2-01C8E634583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C2E64A-00E3-47C0-A558-D2FA48CA8693}" type="presOf" srcId="{ED81C006-D8A1-4B26-9DF2-01C8E6345836}" destId="{435284BB-5BAC-4AEA-8E62-DAF35D971E52}" srcOrd="1" destOrd="0" presId="urn:microsoft.com/office/officeart/2005/8/layout/target3"/>
    <dgm:cxn modelId="{2D27A25B-7F18-4F34-B11E-753EAD0EA60B}" type="presOf" srcId="{ED81C006-D8A1-4B26-9DF2-01C8E6345836}" destId="{6F94AC78-4297-4C7A-A664-F332E45F1F10}" srcOrd="0" destOrd="0" presId="urn:microsoft.com/office/officeart/2005/8/layout/target3"/>
    <dgm:cxn modelId="{DEBB2B30-58A8-4C0F-A761-E8EB25A71E02}" srcId="{1A4E5D83-B973-4367-88DC-A03259A5C989}" destId="{ED81C006-D8A1-4B26-9DF2-01C8E6345836}" srcOrd="0" destOrd="0" parTransId="{21C812A6-445C-4717-8925-F659BAADABCB}" sibTransId="{1591E209-E53B-42CC-B420-C2303A6569AC}"/>
    <dgm:cxn modelId="{F3E40147-95A3-47E1-A532-357635F44033}" type="presOf" srcId="{1A4E5D83-B973-4367-88DC-A03259A5C989}" destId="{127DE536-575C-49A6-84EA-F19C26674595}" srcOrd="0" destOrd="0" presId="urn:microsoft.com/office/officeart/2005/8/layout/target3"/>
    <dgm:cxn modelId="{C6F06583-5E96-4152-B543-E252DFD0AAE5}" type="presParOf" srcId="{127DE536-575C-49A6-84EA-F19C26674595}" destId="{58F1D1A8-502D-4BF5-B681-28787CBA5506}" srcOrd="0" destOrd="0" presId="urn:microsoft.com/office/officeart/2005/8/layout/target3"/>
    <dgm:cxn modelId="{1F7C17BA-AEB7-4740-B742-0597A4105319}" type="presParOf" srcId="{127DE536-575C-49A6-84EA-F19C26674595}" destId="{0C622C7C-C8E8-44F6-BFCE-D21BEAC6A3E2}" srcOrd="1" destOrd="0" presId="urn:microsoft.com/office/officeart/2005/8/layout/target3"/>
    <dgm:cxn modelId="{7D6E7CD7-D6A8-4242-A26D-357E909D8276}" type="presParOf" srcId="{127DE536-575C-49A6-84EA-F19C26674595}" destId="{6F94AC78-4297-4C7A-A664-F332E45F1F10}" srcOrd="2" destOrd="0" presId="urn:microsoft.com/office/officeart/2005/8/layout/target3"/>
    <dgm:cxn modelId="{7975EABF-45CD-4187-8D4C-C8D23E0CD9A3}" type="presParOf" srcId="{127DE536-575C-49A6-84EA-F19C26674595}" destId="{435284BB-5BAC-4AEA-8E62-DAF35D971E52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D4523B-C061-473F-940F-FC2B0C5772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02FB51-53B3-449A-B96A-9168A39B0EE5}">
      <dgm:prSet custT="1"/>
      <dgm:spPr>
        <a:effectLst>
          <a:outerShdw blurRad="76200" dist="12700" dir="8100000" sy="-23000" kx="800400" algn="br" rotWithShape="0">
            <a:prstClr val="black">
              <a:alpha val="20000"/>
            </a:prstClr>
          </a:outerShdw>
        </a:effectLst>
      </dgm:spPr>
      <dgm:t>
        <a:bodyPr/>
        <a:lstStyle/>
        <a:p>
          <a:pPr algn="ctr" rtl="0"/>
          <a:endParaRPr lang="bg-BG" sz="800" dirty="0" smtClean="0"/>
        </a:p>
        <a:p>
          <a:pPr algn="ctr" rtl="0"/>
          <a:endParaRPr lang="bg-BG" sz="800" dirty="0" smtClean="0"/>
        </a:p>
        <a:p>
          <a:pPr algn="ctr" rtl="0"/>
          <a:endParaRPr lang="bg-BG" sz="800" dirty="0" smtClean="0"/>
        </a:p>
        <a:p>
          <a:pPr algn="ctr" rtl="0"/>
          <a:endParaRPr lang="bg-BG" sz="800" dirty="0" smtClean="0"/>
        </a:p>
        <a:p>
          <a:pPr algn="ctr" rtl="0"/>
          <a:endParaRPr lang="bg-BG" sz="800" dirty="0" smtClean="0"/>
        </a:p>
        <a:p>
          <a:pPr algn="ctr" rtl="0"/>
          <a:endParaRPr lang="bg-BG" sz="800" dirty="0" smtClean="0"/>
        </a:p>
        <a:p>
          <a:pPr algn="ctr" rtl="0"/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член – 4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(1%)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                      </a:t>
          </a:r>
          <a:b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члена – 15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5%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3 члена – 268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88%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</a:t>
          </a:r>
          <a:b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800" dirty="0" smtClean="0"/>
            <a:t>                       </a:t>
          </a:r>
          <a:r>
            <a:rPr lang="en-US" sz="800" dirty="0" smtClean="0"/>
            <a:t/>
          </a:r>
          <a:br>
            <a:rPr lang="en-US" sz="800" dirty="0" smtClean="0"/>
          </a:br>
          <a:r>
            <a:rPr lang="bg-BG" sz="800" dirty="0" smtClean="0"/>
            <a:t>                              </a:t>
          </a:r>
          <a:br>
            <a:rPr lang="bg-BG" sz="800" dirty="0" smtClean="0"/>
          </a:br>
          <a:r>
            <a:rPr lang="bg-BG" sz="800" dirty="0" smtClean="0"/>
            <a:t/>
          </a:r>
          <a:br>
            <a:rPr lang="bg-BG" sz="800" dirty="0" smtClean="0"/>
          </a:br>
          <a:r>
            <a:rPr lang="en-US" sz="800" dirty="0" smtClean="0"/>
            <a:t/>
          </a:r>
          <a:br>
            <a:rPr lang="en-US" sz="800" dirty="0" smtClean="0"/>
          </a:br>
          <a:r>
            <a:rPr lang="bg-BG" sz="800" dirty="0" smtClean="0"/>
            <a:t/>
          </a:r>
          <a:br>
            <a:rPr lang="bg-BG" sz="800" dirty="0" smtClean="0"/>
          </a:br>
          <a:r>
            <a:rPr lang="bg-BG" sz="800" dirty="0" smtClean="0"/>
            <a:t/>
          </a:r>
          <a:br>
            <a:rPr lang="bg-BG" sz="800" dirty="0" smtClean="0"/>
          </a:br>
          <a:r>
            <a:rPr lang="bg-BG" sz="800" dirty="0" smtClean="0"/>
            <a:t/>
          </a:r>
          <a:br>
            <a:rPr lang="bg-BG" sz="800" dirty="0" smtClean="0"/>
          </a:br>
          <a:endParaRPr lang="bg-BG" sz="800" dirty="0"/>
        </a:p>
      </dgm:t>
    </dgm:pt>
    <dgm:pt modelId="{F3864000-37B9-4EC0-825A-D821E4CA92D6}" type="parTrans" cxnId="{3CCE08B1-9C3E-4B31-BDAD-BB7744169C0E}">
      <dgm:prSet/>
      <dgm:spPr/>
      <dgm:t>
        <a:bodyPr/>
        <a:lstStyle/>
        <a:p>
          <a:endParaRPr lang="en-US"/>
        </a:p>
      </dgm:t>
    </dgm:pt>
    <dgm:pt modelId="{E376A2D3-C847-4395-AA66-3724B595DF64}" type="sibTrans" cxnId="{3CCE08B1-9C3E-4B31-BDAD-BB7744169C0E}">
      <dgm:prSet/>
      <dgm:spPr/>
      <dgm:t>
        <a:bodyPr/>
        <a:lstStyle/>
        <a:p>
          <a:endParaRPr lang="en-US"/>
        </a:p>
      </dgm:t>
    </dgm:pt>
    <dgm:pt modelId="{AEC27C45-B1C6-4638-BAB1-D308E6A11DDE}" type="pres">
      <dgm:prSet presAssocID="{13D4523B-C061-473F-940F-FC2B0C5772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79149D-588D-4F8E-9836-41FB4E79A44D}" type="pres">
      <dgm:prSet presAssocID="{BA02FB51-53B3-449A-B96A-9168A39B0EE5}" presName="parentText" presStyleLbl="node1" presStyleIdx="0" presStyleCnt="1" custLinFactNeighborX="13959" custLinFactNeighborY="404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CE08B1-9C3E-4B31-BDAD-BB7744169C0E}" srcId="{13D4523B-C061-473F-940F-FC2B0C577211}" destId="{BA02FB51-53B3-449A-B96A-9168A39B0EE5}" srcOrd="0" destOrd="0" parTransId="{F3864000-37B9-4EC0-825A-D821E4CA92D6}" sibTransId="{E376A2D3-C847-4395-AA66-3724B595DF64}"/>
    <dgm:cxn modelId="{C9DCCADB-DA16-4FA9-A95A-A407CFAB86CD}" type="presOf" srcId="{13D4523B-C061-473F-940F-FC2B0C577211}" destId="{AEC27C45-B1C6-4638-BAB1-D308E6A11DDE}" srcOrd="0" destOrd="0" presId="urn:microsoft.com/office/officeart/2005/8/layout/vList2"/>
    <dgm:cxn modelId="{0253C9A8-3D9D-4EDD-A9F6-28E78D40EB56}" type="presOf" srcId="{BA02FB51-53B3-449A-B96A-9168A39B0EE5}" destId="{2979149D-588D-4F8E-9836-41FB4E79A44D}" srcOrd="0" destOrd="0" presId="urn:microsoft.com/office/officeart/2005/8/layout/vList2"/>
    <dgm:cxn modelId="{6DE26E3B-E715-47CF-9AA6-E36472E16884}" type="presParOf" srcId="{AEC27C45-B1C6-4638-BAB1-D308E6A11DDE}" destId="{2979149D-588D-4F8E-9836-41FB4E79A4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D4523B-C061-473F-940F-FC2B0C5772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02FB51-53B3-449A-B96A-9168A39B0EE5}">
      <dgm:prSet custT="1"/>
      <dgm:spPr>
        <a:effectLst>
          <a:outerShdw blurRad="76200" dist="12700" dir="8100000" sy="-23000" kx="800400" algn="br" rotWithShape="0">
            <a:prstClr val="black">
              <a:alpha val="20000"/>
            </a:prstClr>
          </a:outerShdw>
        </a:effectLst>
      </dgm:spPr>
      <dgm:t>
        <a:bodyPr/>
        <a:lstStyle/>
        <a:p>
          <a:pPr algn="ctr" rtl="0"/>
          <a:endParaRPr lang="bg-BG" sz="800" dirty="0" smtClean="0"/>
        </a:p>
        <a:p>
          <a:pPr algn="ctr" rtl="0"/>
          <a:endParaRPr lang="bg-BG" sz="800" dirty="0" smtClean="0"/>
        </a:p>
        <a:p>
          <a:pPr algn="ctr" rtl="0"/>
          <a:endParaRPr lang="bg-BG" sz="800" dirty="0" smtClean="0"/>
        </a:p>
        <a:p>
          <a:pPr algn="ctr" rtl="0"/>
          <a:endParaRPr lang="bg-BG" sz="800" dirty="0" smtClean="0"/>
        </a:p>
        <a:p>
          <a:pPr algn="ctr" rtl="0"/>
          <a:endParaRPr lang="bg-BG" sz="800" dirty="0" smtClean="0"/>
        </a:p>
        <a:p>
          <a:pPr algn="ctr" rtl="0"/>
          <a:endParaRPr lang="bg-BG" sz="800" dirty="0" smtClean="0"/>
        </a:p>
        <a:p>
          <a:pPr algn="ctr" rtl="0"/>
          <a:endParaRPr lang="bg-BG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 rtl="0"/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член – 1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(&lt;1%)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                      </a:t>
          </a:r>
          <a:b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члена –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  <a:r>
            <a:rPr lang="bg-BG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Неотговорили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13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4%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</a:t>
          </a:r>
          <a:b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800" dirty="0" smtClean="0"/>
            <a:t>                       </a:t>
          </a:r>
          <a:r>
            <a:rPr lang="en-US" sz="800" dirty="0" smtClean="0"/>
            <a:t/>
          </a:r>
          <a:br>
            <a:rPr lang="en-US" sz="800" dirty="0" smtClean="0"/>
          </a:br>
          <a:r>
            <a:rPr lang="bg-BG" sz="800" dirty="0" smtClean="0"/>
            <a:t>                              </a:t>
          </a:r>
          <a:br>
            <a:rPr lang="bg-BG" sz="800" dirty="0" smtClean="0"/>
          </a:br>
          <a:r>
            <a:rPr lang="bg-BG" sz="800" dirty="0" smtClean="0"/>
            <a:t/>
          </a:r>
          <a:br>
            <a:rPr lang="bg-BG" sz="800" dirty="0" smtClean="0"/>
          </a:br>
          <a:r>
            <a:rPr lang="en-US" sz="800" dirty="0" smtClean="0"/>
            <a:t/>
          </a:r>
          <a:br>
            <a:rPr lang="en-US" sz="800" dirty="0" smtClean="0"/>
          </a:br>
          <a:r>
            <a:rPr lang="bg-BG" sz="800" dirty="0" smtClean="0"/>
            <a:t/>
          </a:r>
          <a:br>
            <a:rPr lang="bg-BG" sz="800" dirty="0" smtClean="0"/>
          </a:br>
          <a:r>
            <a:rPr lang="bg-BG" sz="800" dirty="0" smtClean="0"/>
            <a:t/>
          </a:r>
          <a:br>
            <a:rPr lang="bg-BG" sz="800" dirty="0" smtClean="0"/>
          </a:br>
          <a:r>
            <a:rPr lang="bg-BG" sz="800" dirty="0" smtClean="0"/>
            <a:t/>
          </a:r>
          <a:br>
            <a:rPr lang="bg-BG" sz="800" dirty="0" smtClean="0"/>
          </a:br>
          <a:endParaRPr lang="bg-BG" sz="800" dirty="0"/>
        </a:p>
      </dgm:t>
    </dgm:pt>
    <dgm:pt modelId="{F3864000-37B9-4EC0-825A-D821E4CA92D6}" type="parTrans" cxnId="{3CCE08B1-9C3E-4B31-BDAD-BB7744169C0E}">
      <dgm:prSet/>
      <dgm:spPr/>
      <dgm:t>
        <a:bodyPr/>
        <a:lstStyle/>
        <a:p>
          <a:endParaRPr lang="en-US"/>
        </a:p>
      </dgm:t>
    </dgm:pt>
    <dgm:pt modelId="{E376A2D3-C847-4395-AA66-3724B595DF64}" type="sibTrans" cxnId="{3CCE08B1-9C3E-4B31-BDAD-BB7744169C0E}">
      <dgm:prSet/>
      <dgm:spPr/>
      <dgm:t>
        <a:bodyPr/>
        <a:lstStyle/>
        <a:p>
          <a:endParaRPr lang="en-US"/>
        </a:p>
      </dgm:t>
    </dgm:pt>
    <dgm:pt modelId="{AEC27C45-B1C6-4638-BAB1-D308E6A11DDE}" type="pres">
      <dgm:prSet presAssocID="{13D4523B-C061-473F-940F-FC2B0C5772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79149D-588D-4F8E-9836-41FB4E79A44D}" type="pres">
      <dgm:prSet presAssocID="{BA02FB51-53B3-449A-B96A-9168A39B0EE5}" presName="parentText" presStyleLbl="node1" presStyleIdx="0" presStyleCnt="1" custLinFactNeighborX="34367" custLinFactNeighborY="376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CE08B1-9C3E-4B31-BDAD-BB7744169C0E}" srcId="{13D4523B-C061-473F-940F-FC2B0C577211}" destId="{BA02FB51-53B3-449A-B96A-9168A39B0EE5}" srcOrd="0" destOrd="0" parTransId="{F3864000-37B9-4EC0-825A-D821E4CA92D6}" sibTransId="{E376A2D3-C847-4395-AA66-3724B595DF64}"/>
    <dgm:cxn modelId="{C9DCCADB-DA16-4FA9-A95A-A407CFAB86CD}" type="presOf" srcId="{13D4523B-C061-473F-940F-FC2B0C577211}" destId="{AEC27C45-B1C6-4638-BAB1-D308E6A11DDE}" srcOrd="0" destOrd="0" presId="urn:microsoft.com/office/officeart/2005/8/layout/vList2"/>
    <dgm:cxn modelId="{0253C9A8-3D9D-4EDD-A9F6-28E78D40EB56}" type="presOf" srcId="{BA02FB51-53B3-449A-B96A-9168A39B0EE5}" destId="{2979149D-588D-4F8E-9836-41FB4E79A44D}" srcOrd="0" destOrd="0" presId="urn:microsoft.com/office/officeart/2005/8/layout/vList2"/>
    <dgm:cxn modelId="{6DE26E3B-E715-47CF-9AA6-E36472E16884}" type="presParOf" srcId="{AEC27C45-B1C6-4638-BAB1-D308E6A11DDE}" destId="{2979149D-588D-4F8E-9836-41FB4E79A44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5A138E-FF6D-4A50-A795-431920AD74F6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D92C20-D01F-4630-B1EC-693B9067F4F4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0"/>
          <a:endParaRPr lang="en-US" sz="1200" dirty="0" smtClean="0"/>
        </a:p>
        <a:p>
          <a:pPr rtl="0"/>
          <a:endParaRPr lang="en-US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rtl="0"/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– 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заседания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</a:t>
          </a:r>
        </a:p>
        <a:p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71 (23%)</a:t>
          </a:r>
          <a:r>
            <a:rPr lang="en-US" sz="1200" dirty="0" smtClean="0"/>
            <a:t/>
          </a:r>
          <a:br>
            <a:rPr lang="en-US" sz="1200" dirty="0" smtClean="0"/>
          </a:br>
          <a:r>
            <a:rPr lang="bg-BG" sz="1200" dirty="0" smtClean="0"/>
            <a:t/>
          </a:r>
          <a:br>
            <a:rPr lang="bg-BG" sz="1200" dirty="0" smtClean="0"/>
          </a:br>
          <a:r>
            <a:rPr lang="bg-BG" sz="1200" dirty="0" smtClean="0"/>
            <a:t/>
          </a:r>
          <a:br>
            <a:rPr lang="bg-BG" sz="1200" dirty="0" smtClean="0"/>
          </a:br>
          <a:r>
            <a:rPr lang="bg-BG" sz="1200" dirty="0" smtClean="0"/>
            <a:t/>
          </a:r>
          <a:br>
            <a:rPr lang="bg-BG" sz="1200" dirty="0" smtClean="0"/>
          </a:br>
          <a:endParaRPr lang="bg-BG" sz="1200" dirty="0"/>
        </a:p>
      </dgm:t>
    </dgm:pt>
    <dgm:pt modelId="{FE0C65AA-6967-476D-8047-7EBE928BA301}" type="parTrans" cxnId="{8958CBF1-6050-4CD5-A0F2-057F6AB430CE}">
      <dgm:prSet/>
      <dgm:spPr/>
      <dgm:t>
        <a:bodyPr/>
        <a:lstStyle/>
        <a:p>
          <a:endParaRPr lang="en-US"/>
        </a:p>
      </dgm:t>
    </dgm:pt>
    <dgm:pt modelId="{CACE0F35-A766-40B9-9945-EBEAC263A64A}" type="sibTrans" cxnId="{8958CBF1-6050-4CD5-A0F2-057F6AB430CE}">
      <dgm:prSet/>
      <dgm:spPr/>
      <dgm:t>
        <a:bodyPr/>
        <a:lstStyle/>
        <a:p>
          <a:endParaRPr lang="en-US"/>
        </a:p>
      </dgm:t>
    </dgm:pt>
    <dgm:pt modelId="{624C6348-95FC-4CCE-A450-AC1C20CB3893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en-US" sz="21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заседания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</a:t>
          </a:r>
        </a:p>
        <a:p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124 (41%)</a:t>
          </a:r>
          <a:r>
            <a:rPr lang="en-US" sz="2100" dirty="0" smtClean="0"/>
            <a:t/>
          </a:r>
          <a:br>
            <a:rPr lang="en-US" sz="2100" dirty="0" smtClean="0"/>
          </a:br>
          <a:endParaRPr lang="en-US" sz="2100" dirty="0"/>
        </a:p>
      </dgm:t>
    </dgm:pt>
    <dgm:pt modelId="{6D8E901C-E60C-465B-A95C-EA004187BC5B}" type="parTrans" cxnId="{3DCA024C-2F89-4545-A616-BE2C766A5B65}">
      <dgm:prSet/>
      <dgm:spPr/>
      <dgm:t>
        <a:bodyPr/>
        <a:lstStyle/>
        <a:p>
          <a:endParaRPr lang="en-US"/>
        </a:p>
      </dgm:t>
    </dgm:pt>
    <dgm:pt modelId="{2984289C-2392-4506-8065-4F8A5DA9BE91}" type="sibTrans" cxnId="{3DCA024C-2F89-4545-A616-BE2C766A5B65}">
      <dgm:prSet/>
      <dgm:spPr/>
      <dgm:t>
        <a:bodyPr/>
        <a:lstStyle/>
        <a:p>
          <a:endParaRPr lang="en-US"/>
        </a:p>
      </dgm:t>
    </dgm:pt>
    <dgm:pt modelId="{65D3290E-4736-40D0-898F-3EE10B2F0EAD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– 12</a:t>
          </a:r>
        </a:p>
        <a:p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заседания –</a:t>
          </a:r>
        </a:p>
        <a:p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6%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71EC9E-0C1D-47A6-A1A1-4FE6BEA49189}" type="parTrans" cxnId="{D046EC13-7494-4FBB-BE15-9F0B860B7DA2}">
      <dgm:prSet/>
      <dgm:spPr/>
      <dgm:t>
        <a:bodyPr/>
        <a:lstStyle/>
        <a:p>
          <a:endParaRPr lang="en-US"/>
        </a:p>
      </dgm:t>
    </dgm:pt>
    <dgm:pt modelId="{EFDF330F-1D5E-4BBD-8EBC-FA3AFE719C51}" type="sibTrans" cxnId="{D046EC13-7494-4FBB-BE15-9F0B860B7DA2}">
      <dgm:prSet/>
      <dgm:spPr/>
      <dgm:t>
        <a:bodyPr/>
        <a:lstStyle/>
        <a:p>
          <a:endParaRPr lang="en-US"/>
        </a:p>
      </dgm:t>
    </dgm:pt>
    <dgm:pt modelId="{4F5AF59B-89CA-4A6C-B9BD-958448954BC1}">
      <dgm:prSet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– 21</a:t>
          </a:r>
        </a:p>
        <a:p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заседания – </a:t>
          </a:r>
        </a:p>
        <a:p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(2</a:t>
          </a:r>
          <a:r>
            <a: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r>
            <a: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2D35AC-A458-42A3-A8D1-79357AE4D611}" type="parTrans" cxnId="{63B09FE3-3C98-4B52-BC4D-2DFF463CFFB3}">
      <dgm:prSet/>
      <dgm:spPr/>
      <dgm:t>
        <a:bodyPr/>
        <a:lstStyle/>
        <a:p>
          <a:endParaRPr lang="en-US"/>
        </a:p>
      </dgm:t>
    </dgm:pt>
    <dgm:pt modelId="{49447000-D3FD-4EA4-956E-477365775615}" type="sibTrans" cxnId="{63B09FE3-3C98-4B52-BC4D-2DFF463CFFB3}">
      <dgm:prSet/>
      <dgm:spPr/>
      <dgm:t>
        <a:bodyPr/>
        <a:lstStyle/>
        <a:p>
          <a:endParaRPr lang="en-US"/>
        </a:p>
      </dgm:t>
    </dgm:pt>
    <dgm:pt modelId="{AA4701A5-0845-4965-A842-97216D82E34F}" type="pres">
      <dgm:prSet presAssocID="{F25A138E-FF6D-4A50-A795-431920AD74F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CF4F46-ED2B-4E6F-9D8F-1A5EB63BDD31}" type="pres">
      <dgm:prSet presAssocID="{F25A138E-FF6D-4A50-A795-431920AD74F6}" presName="diamond" presStyleLbl="bgShp" presStyleIdx="0" presStyleCnt="1" custScaleX="139065" custLinFactNeighborX="-1668"/>
      <dgm:spPr/>
    </dgm:pt>
    <dgm:pt modelId="{57A2F90A-C794-468B-BDAC-0F3CFC29A069}" type="pres">
      <dgm:prSet presAssocID="{F25A138E-FF6D-4A50-A795-431920AD74F6}" presName="quad1" presStyleLbl="node1" presStyleIdx="0" presStyleCnt="4" custLinFactNeighborX="-69295" custLinFactNeighborY="-4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17071-D06D-4ED4-BFB2-38986B652454}" type="pres">
      <dgm:prSet presAssocID="{F25A138E-FF6D-4A50-A795-431920AD74F6}" presName="quad2" presStyleLbl="node1" presStyleIdx="1" presStyleCnt="4" custLinFactNeighborX="-62041" custLinFactNeighborY="-4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2A194C-C95F-487C-96AB-0F3B6A730423}" type="pres">
      <dgm:prSet presAssocID="{F25A138E-FF6D-4A50-A795-431920AD74F6}" presName="quad3" presStyleLbl="node1" presStyleIdx="2" presStyleCnt="4" custLinFactNeighborX="-65871" custLinFactNeighborY="-38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4A2952-CB42-4BB1-9403-7F83BCBC3D4A}" type="pres">
      <dgm:prSet presAssocID="{F25A138E-FF6D-4A50-A795-431920AD74F6}" presName="quad4" presStyleLbl="node1" presStyleIdx="3" presStyleCnt="4" custLinFactNeighborX="-60786" custLinFactNeighborY="-38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139259-4215-4FAF-9B7D-DA2F20B0DA09}" type="presOf" srcId="{17D92C20-D01F-4630-B1EC-693B9067F4F4}" destId="{57A2F90A-C794-468B-BDAC-0F3CFC29A069}" srcOrd="0" destOrd="0" presId="urn:microsoft.com/office/officeart/2005/8/layout/matrix3"/>
    <dgm:cxn modelId="{63B09FE3-3C98-4B52-BC4D-2DFF463CFFB3}" srcId="{F25A138E-FF6D-4A50-A795-431920AD74F6}" destId="{4F5AF59B-89CA-4A6C-B9BD-958448954BC1}" srcOrd="3" destOrd="0" parTransId="{A92D35AC-A458-42A3-A8D1-79357AE4D611}" sibTransId="{49447000-D3FD-4EA4-956E-477365775615}"/>
    <dgm:cxn modelId="{3DCA024C-2F89-4545-A616-BE2C766A5B65}" srcId="{F25A138E-FF6D-4A50-A795-431920AD74F6}" destId="{624C6348-95FC-4CCE-A450-AC1C20CB3893}" srcOrd="1" destOrd="0" parTransId="{6D8E901C-E60C-465B-A95C-EA004187BC5B}" sibTransId="{2984289C-2392-4506-8065-4F8A5DA9BE91}"/>
    <dgm:cxn modelId="{5ED0227E-5BDD-4EEE-9C95-A81280C96D7F}" type="presOf" srcId="{F25A138E-FF6D-4A50-A795-431920AD74F6}" destId="{AA4701A5-0845-4965-A842-97216D82E34F}" srcOrd="0" destOrd="0" presId="urn:microsoft.com/office/officeart/2005/8/layout/matrix3"/>
    <dgm:cxn modelId="{8958CBF1-6050-4CD5-A0F2-057F6AB430CE}" srcId="{F25A138E-FF6D-4A50-A795-431920AD74F6}" destId="{17D92C20-D01F-4630-B1EC-693B9067F4F4}" srcOrd="0" destOrd="0" parTransId="{FE0C65AA-6967-476D-8047-7EBE928BA301}" sibTransId="{CACE0F35-A766-40B9-9945-EBEAC263A64A}"/>
    <dgm:cxn modelId="{D046EC13-7494-4FBB-BE15-9F0B860B7DA2}" srcId="{F25A138E-FF6D-4A50-A795-431920AD74F6}" destId="{65D3290E-4736-40D0-898F-3EE10B2F0EAD}" srcOrd="2" destOrd="0" parTransId="{C371EC9E-0C1D-47A6-A1A1-4FE6BEA49189}" sibTransId="{EFDF330F-1D5E-4BBD-8EBC-FA3AFE719C51}"/>
    <dgm:cxn modelId="{18D1D3BC-9252-4807-84E8-842274961E96}" type="presOf" srcId="{65D3290E-4736-40D0-898F-3EE10B2F0EAD}" destId="{052A194C-C95F-487C-96AB-0F3B6A730423}" srcOrd="0" destOrd="0" presId="urn:microsoft.com/office/officeart/2005/8/layout/matrix3"/>
    <dgm:cxn modelId="{07D0BF12-0454-4FCF-9141-6ECE26BEF723}" type="presOf" srcId="{4F5AF59B-89CA-4A6C-B9BD-958448954BC1}" destId="{154A2952-CB42-4BB1-9403-7F83BCBC3D4A}" srcOrd="0" destOrd="0" presId="urn:microsoft.com/office/officeart/2005/8/layout/matrix3"/>
    <dgm:cxn modelId="{5DDF081B-D09C-420F-82A5-B2DB1757DC29}" type="presOf" srcId="{624C6348-95FC-4CCE-A450-AC1C20CB3893}" destId="{5E317071-D06D-4ED4-BFB2-38986B652454}" srcOrd="0" destOrd="0" presId="urn:microsoft.com/office/officeart/2005/8/layout/matrix3"/>
    <dgm:cxn modelId="{903839F5-1F8C-4D45-8B63-983C2BCF28DF}" type="presParOf" srcId="{AA4701A5-0845-4965-A842-97216D82E34F}" destId="{3DCF4F46-ED2B-4E6F-9D8F-1A5EB63BDD31}" srcOrd="0" destOrd="0" presId="urn:microsoft.com/office/officeart/2005/8/layout/matrix3"/>
    <dgm:cxn modelId="{CAF92E6E-E991-416D-A7C7-26B66027A925}" type="presParOf" srcId="{AA4701A5-0845-4965-A842-97216D82E34F}" destId="{57A2F90A-C794-468B-BDAC-0F3CFC29A069}" srcOrd="1" destOrd="0" presId="urn:microsoft.com/office/officeart/2005/8/layout/matrix3"/>
    <dgm:cxn modelId="{F98C7A2C-3283-4332-BACF-FDC0423B3DBA}" type="presParOf" srcId="{AA4701A5-0845-4965-A842-97216D82E34F}" destId="{5E317071-D06D-4ED4-BFB2-38986B652454}" srcOrd="2" destOrd="0" presId="urn:microsoft.com/office/officeart/2005/8/layout/matrix3"/>
    <dgm:cxn modelId="{4E168A7E-82F5-4549-903B-67AE156E4F84}" type="presParOf" srcId="{AA4701A5-0845-4965-A842-97216D82E34F}" destId="{052A194C-C95F-487C-96AB-0F3B6A730423}" srcOrd="3" destOrd="0" presId="urn:microsoft.com/office/officeart/2005/8/layout/matrix3"/>
    <dgm:cxn modelId="{62E55BB5-D39F-4E50-8DBE-B00402CBEEBA}" type="presParOf" srcId="{AA4701A5-0845-4965-A842-97216D82E34F}" destId="{154A2952-CB42-4BB1-9403-7F83BCBC3D4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23031C-BBE3-4D41-B89B-ACB58386FCA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493F9F-5144-49FF-B955-ED10FB78C726}">
      <dgm:prSet/>
      <dgm:spPr/>
      <dgm:t>
        <a:bodyPr/>
        <a:lstStyle/>
        <a:p>
          <a:pPr rtl="0"/>
          <a:r>
            <a:rPr lang="bg-B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Процедурата е проведена от ОК – 195 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64%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bg-B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D58340-BA8D-49C1-9A59-0D556F7B427F}" type="parTrans" cxnId="{83E8DF9E-81E8-4872-9776-B419D9C1A3CE}">
      <dgm:prSet/>
      <dgm:spPr/>
      <dgm:t>
        <a:bodyPr/>
        <a:lstStyle/>
        <a:p>
          <a:endParaRPr lang="en-US"/>
        </a:p>
      </dgm:t>
    </dgm:pt>
    <dgm:pt modelId="{1A09ECA8-4752-498F-A6DB-E31C0D37B7C8}" type="sibTrans" cxnId="{83E8DF9E-81E8-4872-9776-B419D9C1A3CE}">
      <dgm:prSet/>
      <dgm:spPr/>
      <dgm:t>
        <a:bodyPr/>
        <a:lstStyle/>
        <a:p>
          <a:endParaRPr lang="en-US"/>
        </a:p>
      </dgm:t>
    </dgm:pt>
    <dgm:pt modelId="{2AE93AA3-C398-4D34-ACBC-8B06EA269135}" type="pres">
      <dgm:prSet presAssocID="{2A23031C-BBE3-4D41-B89B-ACB58386FCA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2E5033D9-BA37-4C13-B819-81F11B486F7E}" type="pres">
      <dgm:prSet presAssocID="{2A23031C-BBE3-4D41-B89B-ACB58386FCA6}" presName="pyramid" presStyleLbl="node1" presStyleIdx="0" presStyleCnt="1" custLinFactNeighborX="-99068" custLinFactNeighborY="-2174"/>
      <dgm:spPr>
        <a:prstGeom prst="teardrop">
          <a:avLst/>
        </a:prstGeom>
      </dgm:spPr>
      <dgm:t>
        <a:bodyPr/>
        <a:lstStyle/>
        <a:p>
          <a:endParaRPr lang="en-US"/>
        </a:p>
      </dgm:t>
    </dgm:pt>
    <dgm:pt modelId="{9D565B23-8C8F-4D0E-A429-484DD6C27425}" type="pres">
      <dgm:prSet presAssocID="{2A23031C-BBE3-4D41-B89B-ACB58386FCA6}" presName="theList" presStyleCnt="0"/>
      <dgm:spPr/>
    </dgm:pt>
    <dgm:pt modelId="{EB1F3B9E-9731-4CD8-B0F8-D37E9E8D9F84}" type="pres">
      <dgm:prSet presAssocID="{F1493F9F-5144-49FF-B955-ED10FB78C726}" presName="aNode" presStyleLbl="fgAcc1" presStyleIdx="0" presStyleCnt="1" custScaleX="110622" custScaleY="57462" custLinFactNeighborX="1923" custLinFactNeighborY="812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954785-DA8C-46B1-9FC9-A7A4CCA6B3AD}" type="pres">
      <dgm:prSet presAssocID="{F1493F9F-5144-49FF-B955-ED10FB78C726}" presName="aSpace" presStyleCnt="0"/>
      <dgm:spPr/>
    </dgm:pt>
  </dgm:ptLst>
  <dgm:cxnLst>
    <dgm:cxn modelId="{83E8DF9E-81E8-4872-9776-B419D9C1A3CE}" srcId="{2A23031C-BBE3-4D41-B89B-ACB58386FCA6}" destId="{F1493F9F-5144-49FF-B955-ED10FB78C726}" srcOrd="0" destOrd="0" parTransId="{23D58340-BA8D-49C1-9A59-0D556F7B427F}" sibTransId="{1A09ECA8-4752-498F-A6DB-E31C0D37B7C8}"/>
    <dgm:cxn modelId="{93EF6585-BEB1-4983-B17C-B0EDBE5468BA}" type="presOf" srcId="{F1493F9F-5144-49FF-B955-ED10FB78C726}" destId="{EB1F3B9E-9731-4CD8-B0F8-D37E9E8D9F84}" srcOrd="0" destOrd="0" presId="urn:microsoft.com/office/officeart/2005/8/layout/pyramid2"/>
    <dgm:cxn modelId="{136D5E6D-65EB-4071-B1CA-D38C00BD0A5C}" type="presOf" srcId="{2A23031C-BBE3-4D41-B89B-ACB58386FCA6}" destId="{2AE93AA3-C398-4D34-ACBC-8B06EA269135}" srcOrd="0" destOrd="0" presId="urn:microsoft.com/office/officeart/2005/8/layout/pyramid2"/>
    <dgm:cxn modelId="{16D7A3BE-30EB-4161-A484-1B7FC42FC9C9}" type="presParOf" srcId="{2AE93AA3-C398-4D34-ACBC-8B06EA269135}" destId="{2E5033D9-BA37-4C13-B819-81F11B486F7E}" srcOrd="0" destOrd="0" presId="urn:microsoft.com/office/officeart/2005/8/layout/pyramid2"/>
    <dgm:cxn modelId="{AB4EBFF8-5EAD-47DB-8EDF-5ED4612604D0}" type="presParOf" srcId="{2AE93AA3-C398-4D34-ACBC-8B06EA269135}" destId="{9D565B23-8C8F-4D0E-A429-484DD6C27425}" srcOrd="1" destOrd="0" presId="urn:microsoft.com/office/officeart/2005/8/layout/pyramid2"/>
    <dgm:cxn modelId="{B60F7907-8F66-429A-8FA1-3258368F4C63}" type="presParOf" srcId="{9D565B23-8C8F-4D0E-A429-484DD6C27425}" destId="{EB1F3B9E-9731-4CD8-B0F8-D37E9E8D9F84}" srcOrd="0" destOrd="0" presId="urn:microsoft.com/office/officeart/2005/8/layout/pyramid2"/>
    <dgm:cxn modelId="{B10C671A-4178-44FA-BABD-1C0CFE76D748}" type="presParOf" srcId="{9D565B23-8C8F-4D0E-A429-484DD6C27425}" destId="{DE954785-DA8C-46B1-9FC9-A7A4CCA6B3AD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A23031C-BBE3-4D41-B89B-ACB58386FCA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493F9F-5144-49FF-B955-ED10FB78C726}">
      <dgm:prSet/>
      <dgm:spPr/>
      <dgm:t>
        <a:bodyPr/>
        <a:lstStyle/>
        <a:p>
          <a:pPr rtl="0"/>
          <a:r>
            <a:rPr lang="bg-B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Предложението е направено от ОК – 238 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78%</a:t>
          </a:r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bg-B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D58340-BA8D-49C1-9A59-0D556F7B427F}" type="parTrans" cxnId="{83E8DF9E-81E8-4872-9776-B419D9C1A3CE}">
      <dgm:prSet/>
      <dgm:spPr/>
      <dgm:t>
        <a:bodyPr/>
        <a:lstStyle/>
        <a:p>
          <a:endParaRPr lang="en-US"/>
        </a:p>
      </dgm:t>
    </dgm:pt>
    <dgm:pt modelId="{1A09ECA8-4752-498F-A6DB-E31C0D37B7C8}" type="sibTrans" cxnId="{83E8DF9E-81E8-4872-9776-B419D9C1A3CE}">
      <dgm:prSet/>
      <dgm:spPr/>
      <dgm:t>
        <a:bodyPr/>
        <a:lstStyle/>
        <a:p>
          <a:endParaRPr lang="en-US"/>
        </a:p>
      </dgm:t>
    </dgm:pt>
    <dgm:pt modelId="{2AE93AA3-C398-4D34-ACBC-8B06EA269135}" type="pres">
      <dgm:prSet presAssocID="{2A23031C-BBE3-4D41-B89B-ACB58386FCA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2E5033D9-BA37-4C13-B819-81F11B486F7E}" type="pres">
      <dgm:prSet presAssocID="{2A23031C-BBE3-4D41-B89B-ACB58386FCA6}" presName="pyramid" presStyleLbl="node1" presStyleIdx="0" presStyleCnt="1" custLinFactNeighborX="-99068" custLinFactNeighborY="-2174"/>
      <dgm:spPr/>
    </dgm:pt>
    <dgm:pt modelId="{9D565B23-8C8F-4D0E-A429-484DD6C27425}" type="pres">
      <dgm:prSet presAssocID="{2A23031C-BBE3-4D41-B89B-ACB58386FCA6}" presName="theList" presStyleCnt="0"/>
      <dgm:spPr/>
    </dgm:pt>
    <dgm:pt modelId="{EB1F3B9E-9731-4CD8-B0F8-D37E9E8D9F84}" type="pres">
      <dgm:prSet presAssocID="{F1493F9F-5144-49FF-B955-ED10FB78C726}" presName="aNode" presStyleLbl="fgAcc1" presStyleIdx="0" presStyleCnt="1" custScaleX="110622" custScaleY="57462" custLinFactNeighborX="1923" custLinFactNeighborY="812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954785-DA8C-46B1-9FC9-A7A4CCA6B3AD}" type="pres">
      <dgm:prSet presAssocID="{F1493F9F-5144-49FF-B955-ED10FB78C726}" presName="aSpace" presStyleCnt="0"/>
      <dgm:spPr/>
    </dgm:pt>
  </dgm:ptLst>
  <dgm:cxnLst>
    <dgm:cxn modelId="{83E8DF9E-81E8-4872-9776-B419D9C1A3CE}" srcId="{2A23031C-BBE3-4D41-B89B-ACB58386FCA6}" destId="{F1493F9F-5144-49FF-B955-ED10FB78C726}" srcOrd="0" destOrd="0" parTransId="{23D58340-BA8D-49C1-9A59-0D556F7B427F}" sibTransId="{1A09ECA8-4752-498F-A6DB-E31C0D37B7C8}"/>
    <dgm:cxn modelId="{93EF6585-BEB1-4983-B17C-B0EDBE5468BA}" type="presOf" srcId="{F1493F9F-5144-49FF-B955-ED10FB78C726}" destId="{EB1F3B9E-9731-4CD8-B0F8-D37E9E8D9F84}" srcOrd="0" destOrd="0" presId="urn:microsoft.com/office/officeart/2005/8/layout/pyramid2"/>
    <dgm:cxn modelId="{136D5E6D-65EB-4071-B1CA-D38C00BD0A5C}" type="presOf" srcId="{2A23031C-BBE3-4D41-B89B-ACB58386FCA6}" destId="{2AE93AA3-C398-4D34-ACBC-8B06EA269135}" srcOrd="0" destOrd="0" presId="urn:microsoft.com/office/officeart/2005/8/layout/pyramid2"/>
    <dgm:cxn modelId="{16D7A3BE-30EB-4161-A484-1B7FC42FC9C9}" type="presParOf" srcId="{2AE93AA3-C398-4D34-ACBC-8B06EA269135}" destId="{2E5033D9-BA37-4C13-B819-81F11B486F7E}" srcOrd="0" destOrd="0" presId="urn:microsoft.com/office/officeart/2005/8/layout/pyramid2"/>
    <dgm:cxn modelId="{AB4EBFF8-5EAD-47DB-8EDF-5ED4612604D0}" type="presParOf" srcId="{2AE93AA3-C398-4D34-ACBC-8B06EA269135}" destId="{9D565B23-8C8F-4D0E-A429-484DD6C27425}" srcOrd="1" destOrd="0" presId="urn:microsoft.com/office/officeart/2005/8/layout/pyramid2"/>
    <dgm:cxn modelId="{B60F7907-8F66-429A-8FA1-3258368F4C63}" type="presParOf" srcId="{9D565B23-8C8F-4D0E-A429-484DD6C27425}" destId="{EB1F3B9E-9731-4CD8-B0F8-D37E9E8D9F84}" srcOrd="0" destOrd="0" presId="urn:microsoft.com/office/officeart/2005/8/layout/pyramid2"/>
    <dgm:cxn modelId="{B10C671A-4178-44FA-BABD-1C0CFE76D748}" type="presParOf" srcId="{9D565B23-8C8F-4D0E-A429-484DD6C27425}" destId="{DE954785-DA8C-46B1-9FC9-A7A4CCA6B3AD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4CDF9FB-081C-4B67-AF33-B6B5FE89BF1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275373-BA78-4EF1-A8B1-48A8BAEE4410}">
      <dgm:prSet phldrT="[Text]" custT="1"/>
      <dgm:spPr>
        <a:effectLst>
          <a:glow rad="101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44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15%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4AF77B-0C3F-4484-842E-3120066C1908}" type="parTrans" cxnId="{03567460-A830-4116-B962-515B93A8561C}">
      <dgm:prSet/>
      <dgm:spPr/>
      <dgm:t>
        <a:bodyPr/>
        <a:lstStyle/>
        <a:p>
          <a:endParaRPr lang="en-US"/>
        </a:p>
      </dgm:t>
    </dgm:pt>
    <dgm:pt modelId="{054E86A0-3902-4EF8-92CE-95E1DA1120C4}" type="sibTrans" cxnId="{03567460-A830-4116-B962-515B93A8561C}">
      <dgm:prSet custT="1"/>
      <dgm:spPr>
        <a:effectLst>
          <a:glow rad="101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г. – 122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40%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54FBFF-B4DF-4091-BA47-E7C7CAD45625}">
      <dgm:prSet phldrT="[Text]" custT="1"/>
      <dgm:spPr>
        <a:effectLst>
          <a:glow rad="101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20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6%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5200" dirty="0"/>
        </a:p>
      </dgm:t>
    </dgm:pt>
    <dgm:pt modelId="{8586D414-7D26-49C9-AC77-B92CF0372269}" type="parTrans" cxnId="{713D46E0-8CDD-436D-AA57-250C09B81099}">
      <dgm:prSet/>
      <dgm:spPr/>
      <dgm:t>
        <a:bodyPr/>
        <a:lstStyle/>
        <a:p>
          <a:endParaRPr lang="en-US"/>
        </a:p>
      </dgm:t>
    </dgm:pt>
    <dgm:pt modelId="{EB948F37-2BBA-4058-BC67-559CBC06CD51}" type="sibTrans" cxnId="{713D46E0-8CDD-436D-AA57-250C09B81099}">
      <dgm:prSet custT="1"/>
      <dgm:spPr>
        <a:effectLst>
          <a:glow rad="101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26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9%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4A5A0A-6690-4A96-B77D-A830D0B43CAD}">
      <dgm:prSet phldrT="[Text]" custT="1"/>
      <dgm:spPr>
        <a:effectLst>
          <a:glow rad="101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10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3%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6A6EE3-21C3-4C00-8FC1-FD0DC01396FD}" type="parTrans" cxnId="{805835F4-3114-42C7-985D-3ADC3F127EAB}">
      <dgm:prSet/>
      <dgm:spPr/>
      <dgm:t>
        <a:bodyPr/>
        <a:lstStyle/>
        <a:p>
          <a:endParaRPr lang="en-US"/>
        </a:p>
      </dgm:t>
    </dgm:pt>
    <dgm:pt modelId="{A07C33F7-B521-41F9-8E4E-823BDA2B4CAF}" type="sibTrans" cxnId="{805835F4-3114-42C7-985D-3ADC3F127EAB}">
      <dgm:prSet custT="1"/>
      <dgm:spPr>
        <a:effectLst>
          <a:glow rad="101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13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4%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2BFA10-1A08-4BE3-958F-29E497B6531E}">
      <dgm:prSet phldrT="[Text]" custT="1"/>
      <dgm:spPr>
        <a:effectLst>
          <a:glow rad="101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15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5%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DB17FD-79F1-4A27-AF3A-1F0377EC246C}" type="parTrans" cxnId="{0DF78F4E-ABDA-4214-97E8-B8DFBC3128EB}">
      <dgm:prSet/>
      <dgm:spPr/>
      <dgm:t>
        <a:bodyPr/>
        <a:lstStyle/>
        <a:p>
          <a:endParaRPr lang="en-US"/>
        </a:p>
      </dgm:t>
    </dgm:pt>
    <dgm:pt modelId="{3E908117-6B98-4D32-984C-0DF01ECB89A0}" type="sibTrans" cxnId="{0DF78F4E-ABDA-4214-97E8-B8DFBC3128EB}">
      <dgm:prSet custT="1"/>
      <dgm:spPr>
        <a:effectLst>
          <a:glow rad="101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Повече от 7 години – 10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3%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C15BA8-5A3E-4809-AFE9-88E3D66C81EB}" type="pres">
      <dgm:prSet presAssocID="{74CDF9FB-081C-4B67-AF33-B6B5FE89BF1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632A7A0-A2B8-4606-8ECB-3BA2D1DBB17E}" type="pres">
      <dgm:prSet presAssocID="{69275373-BA78-4EF1-A8B1-48A8BAEE4410}" presName="composite" presStyleCnt="0"/>
      <dgm:spPr/>
    </dgm:pt>
    <dgm:pt modelId="{C42550D8-C158-4BF9-898E-14F5EAA50B26}" type="pres">
      <dgm:prSet presAssocID="{69275373-BA78-4EF1-A8B1-48A8BAEE4410}" presName="Parent1" presStyleLbl="node1" presStyleIdx="0" presStyleCnt="8" custLinFactNeighborX="385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B85801-4E65-421D-BA7E-E4E5ECA3A2FC}" type="pres">
      <dgm:prSet presAssocID="{69275373-BA78-4EF1-A8B1-48A8BAEE4410}" presName="Childtext1" presStyleLbl="revTx" presStyleIdx="0" presStyleCnt="4" custFlipHor="1" custScaleX="357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C674E0-43C3-49B9-A65D-3FC73BDE6897}" type="pres">
      <dgm:prSet presAssocID="{69275373-BA78-4EF1-A8B1-48A8BAEE4410}" presName="BalanceSpacing" presStyleCnt="0"/>
      <dgm:spPr/>
    </dgm:pt>
    <dgm:pt modelId="{BC19E281-039A-4518-8DA3-18EC23D4439A}" type="pres">
      <dgm:prSet presAssocID="{69275373-BA78-4EF1-A8B1-48A8BAEE4410}" presName="BalanceSpacing1" presStyleCnt="0"/>
      <dgm:spPr/>
    </dgm:pt>
    <dgm:pt modelId="{391B708F-FD99-4083-82AB-C86326EA07D1}" type="pres">
      <dgm:prSet presAssocID="{054E86A0-3902-4EF8-92CE-95E1DA1120C4}" presName="Accent1Text" presStyleLbl="node1" presStyleIdx="1" presStyleCnt="8" custLinFactNeighborX="38514"/>
      <dgm:spPr/>
      <dgm:t>
        <a:bodyPr/>
        <a:lstStyle/>
        <a:p>
          <a:endParaRPr lang="en-US"/>
        </a:p>
      </dgm:t>
    </dgm:pt>
    <dgm:pt modelId="{90E47B1B-5BB9-4703-84C4-57AC01B3D50F}" type="pres">
      <dgm:prSet presAssocID="{054E86A0-3902-4EF8-92CE-95E1DA1120C4}" presName="spaceBetweenRectangles" presStyleCnt="0"/>
      <dgm:spPr/>
    </dgm:pt>
    <dgm:pt modelId="{C1765318-D86D-40EF-8604-1913FC2322F9}" type="pres">
      <dgm:prSet presAssocID="{6E54FBFF-B4DF-4091-BA47-E7C7CAD45625}" presName="composite" presStyleCnt="0"/>
      <dgm:spPr/>
    </dgm:pt>
    <dgm:pt modelId="{7CA0D08B-DB4E-4950-896D-5F4ED36627CE}" type="pres">
      <dgm:prSet presAssocID="{6E54FBFF-B4DF-4091-BA47-E7C7CAD45625}" presName="Parent1" presStyleLbl="node1" presStyleIdx="2" presStyleCnt="8" custLinFactNeighborX="385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8AF6E-8F73-45DF-89B1-240C969F84B9}" type="pres">
      <dgm:prSet presAssocID="{6E54FBFF-B4DF-4091-BA47-E7C7CAD45625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78C053-E7EE-4CD7-BE3D-177057320489}" type="pres">
      <dgm:prSet presAssocID="{6E54FBFF-B4DF-4091-BA47-E7C7CAD45625}" presName="BalanceSpacing" presStyleCnt="0"/>
      <dgm:spPr/>
    </dgm:pt>
    <dgm:pt modelId="{CD829DC0-E872-415C-BD60-DF79FAC4A29A}" type="pres">
      <dgm:prSet presAssocID="{6E54FBFF-B4DF-4091-BA47-E7C7CAD45625}" presName="BalanceSpacing1" presStyleCnt="0"/>
      <dgm:spPr/>
    </dgm:pt>
    <dgm:pt modelId="{6E15A8CB-3F49-4AD6-996F-51320C44DED6}" type="pres">
      <dgm:prSet presAssocID="{EB948F37-2BBA-4058-BC67-559CBC06CD51}" presName="Accent1Text" presStyleLbl="node1" presStyleIdx="3" presStyleCnt="8" custLinFactNeighborX="38514"/>
      <dgm:spPr/>
      <dgm:t>
        <a:bodyPr/>
        <a:lstStyle/>
        <a:p>
          <a:endParaRPr lang="en-US"/>
        </a:p>
      </dgm:t>
    </dgm:pt>
    <dgm:pt modelId="{DC0B40CC-68B8-47FF-87FB-32DFD4AE0B27}" type="pres">
      <dgm:prSet presAssocID="{EB948F37-2BBA-4058-BC67-559CBC06CD51}" presName="spaceBetweenRectangles" presStyleCnt="0"/>
      <dgm:spPr/>
    </dgm:pt>
    <dgm:pt modelId="{6B9F9487-683A-446A-93ED-50C63C95DAD3}" type="pres">
      <dgm:prSet presAssocID="{684A5A0A-6690-4A96-B77D-A830D0B43CAD}" presName="composite" presStyleCnt="0"/>
      <dgm:spPr/>
    </dgm:pt>
    <dgm:pt modelId="{1503EB2E-8BCC-4869-9CD6-9B86980D4200}" type="pres">
      <dgm:prSet presAssocID="{684A5A0A-6690-4A96-B77D-A830D0B43CAD}" presName="Parent1" presStyleLbl="node1" presStyleIdx="4" presStyleCnt="8" custLinFactNeighborX="385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920143-9C68-4CE8-82E7-FFD4212765ED}" type="pres">
      <dgm:prSet presAssocID="{684A5A0A-6690-4A96-B77D-A830D0B43CAD}" presName="Childtext1" presStyleLbl="revTx" presStyleIdx="2" presStyleCnt="4" custScaleY="1050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188AB9-A304-46AB-9737-1A24180CB89E}" type="pres">
      <dgm:prSet presAssocID="{684A5A0A-6690-4A96-B77D-A830D0B43CAD}" presName="BalanceSpacing" presStyleCnt="0"/>
      <dgm:spPr/>
    </dgm:pt>
    <dgm:pt modelId="{FC1D91E9-E5DB-4230-9283-802F73C88B96}" type="pres">
      <dgm:prSet presAssocID="{684A5A0A-6690-4A96-B77D-A830D0B43CAD}" presName="BalanceSpacing1" presStyleCnt="0"/>
      <dgm:spPr/>
    </dgm:pt>
    <dgm:pt modelId="{8B89BBB0-52E3-4AB2-A6D5-1E1A41D8E440}" type="pres">
      <dgm:prSet presAssocID="{A07C33F7-B521-41F9-8E4E-823BDA2B4CAF}" presName="Accent1Text" presStyleLbl="node1" presStyleIdx="5" presStyleCnt="8" custLinFactNeighborX="38514"/>
      <dgm:spPr/>
      <dgm:t>
        <a:bodyPr/>
        <a:lstStyle/>
        <a:p>
          <a:endParaRPr lang="en-US"/>
        </a:p>
      </dgm:t>
    </dgm:pt>
    <dgm:pt modelId="{7E9A7B90-EB43-41E9-9B0F-0A63C14C0B26}" type="pres">
      <dgm:prSet presAssocID="{A07C33F7-B521-41F9-8E4E-823BDA2B4CAF}" presName="spaceBetweenRectangles" presStyleCnt="0"/>
      <dgm:spPr/>
    </dgm:pt>
    <dgm:pt modelId="{6DD0FDCD-837B-498B-9932-5E61CE1764A6}" type="pres">
      <dgm:prSet presAssocID="{6C2BFA10-1A08-4BE3-958F-29E497B6531E}" presName="composite" presStyleCnt="0"/>
      <dgm:spPr/>
    </dgm:pt>
    <dgm:pt modelId="{8BBD602F-E3D4-4C41-8C05-71F284D98614}" type="pres">
      <dgm:prSet presAssocID="{6C2BFA10-1A08-4BE3-958F-29E497B6531E}" presName="Parent1" presStyleLbl="node1" presStyleIdx="6" presStyleCnt="8" custLinFactNeighborX="3851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3DEFFB-67D2-44F1-A56B-6A702144C258}" type="pres">
      <dgm:prSet presAssocID="{6C2BFA10-1A08-4BE3-958F-29E497B6531E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4653CE65-804B-416C-8BB7-523993D28651}" type="pres">
      <dgm:prSet presAssocID="{6C2BFA10-1A08-4BE3-958F-29E497B6531E}" presName="BalanceSpacing" presStyleCnt="0"/>
      <dgm:spPr/>
    </dgm:pt>
    <dgm:pt modelId="{5893B8C6-BFC4-4B86-92F5-FEACA96498CF}" type="pres">
      <dgm:prSet presAssocID="{6C2BFA10-1A08-4BE3-958F-29E497B6531E}" presName="BalanceSpacing1" presStyleCnt="0"/>
      <dgm:spPr/>
    </dgm:pt>
    <dgm:pt modelId="{4E01A8C9-CCFC-42B9-980A-0214359DBCC6}" type="pres">
      <dgm:prSet presAssocID="{3E908117-6B98-4D32-984C-0DF01ECB89A0}" presName="Accent1Text" presStyleLbl="node1" presStyleIdx="7" presStyleCnt="8" custLinFactNeighborX="38514"/>
      <dgm:spPr/>
      <dgm:t>
        <a:bodyPr/>
        <a:lstStyle/>
        <a:p>
          <a:endParaRPr lang="en-US"/>
        </a:p>
      </dgm:t>
    </dgm:pt>
  </dgm:ptLst>
  <dgm:cxnLst>
    <dgm:cxn modelId="{B3D4B6E4-8A43-4B52-BA3B-77DC872C270C}" type="presOf" srcId="{69275373-BA78-4EF1-A8B1-48A8BAEE4410}" destId="{C42550D8-C158-4BF9-898E-14F5EAA50B26}" srcOrd="0" destOrd="0" presId="urn:microsoft.com/office/officeart/2008/layout/AlternatingHexagons"/>
    <dgm:cxn modelId="{03567460-A830-4116-B962-515B93A8561C}" srcId="{74CDF9FB-081C-4B67-AF33-B6B5FE89BF18}" destId="{69275373-BA78-4EF1-A8B1-48A8BAEE4410}" srcOrd="0" destOrd="0" parTransId="{4D4AF77B-0C3F-4484-842E-3120066C1908}" sibTransId="{054E86A0-3902-4EF8-92CE-95E1DA1120C4}"/>
    <dgm:cxn modelId="{62ECDBA4-A56F-4A60-AD2B-F7BADF965AA4}" type="presOf" srcId="{054E86A0-3902-4EF8-92CE-95E1DA1120C4}" destId="{391B708F-FD99-4083-82AB-C86326EA07D1}" srcOrd="0" destOrd="0" presId="urn:microsoft.com/office/officeart/2008/layout/AlternatingHexagons"/>
    <dgm:cxn modelId="{68B97225-F39C-4E83-8CC4-32ECC2F97080}" type="presOf" srcId="{6C2BFA10-1A08-4BE3-958F-29E497B6531E}" destId="{8BBD602F-E3D4-4C41-8C05-71F284D98614}" srcOrd="0" destOrd="0" presId="urn:microsoft.com/office/officeart/2008/layout/AlternatingHexagons"/>
    <dgm:cxn modelId="{21CEF378-C4B9-4FA4-B1E9-5BD32E1CE805}" type="presOf" srcId="{74CDF9FB-081C-4B67-AF33-B6B5FE89BF18}" destId="{04C15BA8-5A3E-4809-AFE9-88E3D66C81EB}" srcOrd="0" destOrd="0" presId="urn:microsoft.com/office/officeart/2008/layout/AlternatingHexagons"/>
    <dgm:cxn modelId="{B8DA20D5-1621-464D-BB47-6387DD3465B6}" type="presOf" srcId="{A07C33F7-B521-41F9-8E4E-823BDA2B4CAF}" destId="{8B89BBB0-52E3-4AB2-A6D5-1E1A41D8E440}" srcOrd="0" destOrd="0" presId="urn:microsoft.com/office/officeart/2008/layout/AlternatingHexagons"/>
    <dgm:cxn modelId="{805835F4-3114-42C7-985D-3ADC3F127EAB}" srcId="{74CDF9FB-081C-4B67-AF33-B6B5FE89BF18}" destId="{684A5A0A-6690-4A96-B77D-A830D0B43CAD}" srcOrd="2" destOrd="0" parTransId="{D66A6EE3-21C3-4C00-8FC1-FD0DC01396FD}" sibTransId="{A07C33F7-B521-41F9-8E4E-823BDA2B4CAF}"/>
    <dgm:cxn modelId="{713D46E0-8CDD-436D-AA57-250C09B81099}" srcId="{74CDF9FB-081C-4B67-AF33-B6B5FE89BF18}" destId="{6E54FBFF-B4DF-4091-BA47-E7C7CAD45625}" srcOrd="1" destOrd="0" parTransId="{8586D414-7D26-49C9-AC77-B92CF0372269}" sibTransId="{EB948F37-2BBA-4058-BC67-559CBC06CD51}"/>
    <dgm:cxn modelId="{BC611FB0-CE9F-44D1-9BCF-3140F37A2DA5}" type="presOf" srcId="{684A5A0A-6690-4A96-B77D-A830D0B43CAD}" destId="{1503EB2E-8BCC-4869-9CD6-9B86980D4200}" srcOrd="0" destOrd="0" presId="urn:microsoft.com/office/officeart/2008/layout/AlternatingHexagons"/>
    <dgm:cxn modelId="{0DF78F4E-ABDA-4214-97E8-B8DFBC3128EB}" srcId="{74CDF9FB-081C-4B67-AF33-B6B5FE89BF18}" destId="{6C2BFA10-1A08-4BE3-958F-29E497B6531E}" srcOrd="3" destOrd="0" parTransId="{DADB17FD-79F1-4A27-AF3A-1F0377EC246C}" sibTransId="{3E908117-6B98-4D32-984C-0DF01ECB89A0}"/>
    <dgm:cxn modelId="{9DC38887-309D-4CA8-B9AA-29933AAE6542}" type="presOf" srcId="{6E54FBFF-B4DF-4091-BA47-E7C7CAD45625}" destId="{7CA0D08B-DB4E-4950-896D-5F4ED36627CE}" srcOrd="0" destOrd="0" presId="urn:microsoft.com/office/officeart/2008/layout/AlternatingHexagons"/>
    <dgm:cxn modelId="{2C1D2124-F826-4E48-AA08-948FDE68A8B5}" type="presOf" srcId="{EB948F37-2BBA-4058-BC67-559CBC06CD51}" destId="{6E15A8CB-3F49-4AD6-996F-51320C44DED6}" srcOrd="0" destOrd="0" presId="urn:microsoft.com/office/officeart/2008/layout/AlternatingHexagons"/>
    <dgm:cxn modelId="{125FBB08-66A1-45CC-B5B9-A0A24FAF3105}" type="presOf" srcId="{3E908117-6B98-4D32-984C-0DF01ECB89A0}" destId="{4E01A8C9-CCFC-42B9-980A-0214359DBCC6}" srcOrd="0" destOrd="0" presId="urn:microsoft.com/office/officeart/2008/layout/AlternatingHexagons"/>
    <dgm:cxn modelId="{41525F8B-3044-4602-B751-C2448CF07443}" type="presParOf" srcId="{04C15BA8-5A3E-4809-AFE9-88E3D66C81EB}" destId="{9632A7A0-A2B8-4606-8ECB-3BA2D1DBB17E}" srcOrd="0" destOrd="0" presId="urn:microsoft.com/office/officeart/2008/layout/AlternatingHexagons"/>
    <dgm:cxn modelId="{A1077EDD-BB59-4B60-A536-30632CE1E000}" type="presParOf" srcId="{9632A7A0-A2B8-4606-8ECB-3BA2D1DBB17E}" destId="{C42550D8-C158-4BF9-898E-14F5EAA50B26}" srcOrd="0" destOrd="0" presId="urn:microsoft.com/office/officeart/2008/layout/AlternatingHexagons"/>
    <dgm:cxn modelId="{9CA2506D-EA3C-416F-870D-FCC2F88FAF78}" type="presParOf" srcId="{9632A7A0-A2B8-4606-8ECB-3BA2D1DBB17E}" destId="{87B85801-4E65-421D-BA7E-E4E5ECA3A2FC}" srcOrd="1" destOrd="0" presId="urn:microsoft.com/office/officeart/2008/layout/AlternatingHexagons"/>
    <dgm:cxn modelId="{B408E095-9133-4B21-996D-04E509D573AE}" type="presParOf" srcId="{9632A7A0-A2B8-4606-8ECB-3BA2D1DBB17E}" destId="{5BC674E0-43C3-49B9-A65D-3FC73BDE6897}" srcOrd="2" destOrd="0" presId="urn:microsoft.com/office/officeart/2008/layout/AlternatingHexagons"/>
    <dgm:cxn modelId="{2B225B4E-C427-4604-B2DE-7AB843562249}" type="presParOf" srcId="{9632A7A0-A2B8-4606-8ECB-3BA2D1DBB17E}" destId="{BC19E281-039A-4518-8DA3-18EC23D4439A}" srcOrd="3" destOrd="0" presId="urn:microsoft.com/office/officeart/2008/layout/AlternatingHexagons"/>
    <dgm:cxn modelId="{893F09B9-B4D2-48BA-934A-EDEFC1C20319}" type="presParOf" srcId="{9632A7A0-A2B8-4606-8ECB-3BA2D1DBB17E}" destId="{391B708F-FD99-4083-82AB-C86326EA07D1}" srcOrd="4" destOrd="0" presId="urn:microsoft.com/office/officeart/2008/layout/AlternatingHexagons"/>
    <dgm:cxn modelId="{BA36B80D-D893-44BD-8EE1-40D6C893B890}" type="presParOf" srcId="{04C15BA8-5A3E-4809-AFE9-88E3D66C81EB}" destId="{90E47B1B-5BB9-4703-84C4-57AC01B3D50F}" srcOrd="1" destOrd="0" presId="urn:microsoft.com/office/officeart/2008/layout/AlternatingHexagons"/>
    <dgm:cxn modelId="{4ACB8485-E694-4D89-A8CF-85C8D576BF47}" type="presParOf" srcId="{04C15BA8-5A3E-4809-AFE9-88E3D66C81EB}" destId="{C1765318-D86D-40EF-8604-1913FC2322F9}" srcOrd="2" destOrd="0" presId="urn:microsoft.com/office/officeart/2008/layout/AlternatingHexagons"/>
    <dgm:cxn modelId="{90AEFE74-BEAB-4150-856F-E7D215014463}" type="presParOf" srcId="{C1765318-D86D-40EF-8604-1913FC2322F9}" destId="{7CA0D08B-DB4E-4950-896D-5F4ED36627CE}" srcOrd="0" destOrd="0" presId="urn:microsoft.com/office/officeart/2008/layout/AlternatingHexagons"/>
    <dgm:cxn modelId="{69CCA078-BD9F-43FD-A3E7-8CD13760CCDB}" type="presParOf" srcId="{C1765318-D86D-40EF-8604-1913FC2322F9}" destId="{CE88AF6E-8F73-45DF-89B1-240C969F84B9}" srcOrd="1" destOrd="0" presId="urn:microsoft.com/office/officeart/2008/layout/AlternatingHexagons"/>
    <dgm:cxn modelId="{B1D0B56B-DF7B-4F7C-9CB5-B5E6B31CACA1}" type="presParOf" srcId="{C1765318-D86D-40EF-8604-1913FC2322F9}" destId="{4D78C053-E7EE-4CD7-BE3D-177057320489}" srcOrd="2" destOrd="0" presId="urn:microsoft.com/office/officeart/2008/layout/AlternatingHexagons"/>
    <dgm:cxn modelId="{082B3525-5551-4D4D-94AD-4E7036E7F102}" type="presParOf" srcId="{C1765318-D86D-40EF-8604-1913FC2322F9}" destId="{CD829DC0-E872-415C-BD60-DF79FAC4A29A}" srcOrd="3" destOrd="0" presId="urn:microsoft.com/office/officeart/2008/layout/AlternatingHexagons"/>
    <dgm:cxn modelId="{4CB7BB6A-09A2-4D1A-AAFF-BD6801161198}" type="presParOf" srcId="{C1765318-D86D-40EF-8604-1913FC2322F9}" destId="{6E15A8CB-3F49-4AD6-996F-51320C44DED6}" srcOrd="4" destOrd="0" presId="urn:microsoft.com/office/officeart/2008/layout/AlternatingHexagons"/>
    <dgm:cxn modelId="{233FF273-888C-4363-8623-E11153491C0F}" type="presParOf" srcId="{04C15BA8-5A3E-4809-AFE9-88E3D66C81EB}" destId="{DC0B40CC-68B8-47FF-87FB-32DFD4AE0B27}" srcOrd="3" destOrd="0" presId="urn:microsoft.com/office/officeart/2008/layout/AlternatingHexagons"/>
    <dgm:cxn modelId="{85691E08-0A0B-4E4F-B045-EB8BD2F69A99}" type="presParOf" srcId="{04C15BA8-5A3E-4809-AFE9-88E3D66C81EB}" destId="{6B9F9487-683A-446A-93ED-50C63C95DAD3}" srcOrd="4" destOrd="0" presId="urn:microsoft.com/office/officeart/2008/layout/AlternatingHexagons"/>
    <dgm:cxn modelId="{EDBF0570-D655-48A7-979D-6A9C152E3652}" type="presParOf" srcId="{6B9F9487-683A-446A-93ED-50C63C95DAD3}" destId="{1503EB2E-8BCC-4869-9CD6-9B86980D4200}" srcOrd="0" destOrd="0" presId="urn:microsoft.com/office/officeart/2008/layout/AlternatingHexagons"/>
    <dgm:cxn modelId="{17C5FEED-FBFC-4A5B-A134-4D38B0DF1F2D}" type="presParOf" srcId="{6B9F9487-683A-446A-93ED-50C63C95DAD3}" destId="{CE920143-9C68-4CE8-82E7-FFD4212765ED}" srcOrd="1" destOrd="0" presId="urn:microsoft.com/office/officeart/2008/layout/AlternatingHexagons"/>
    <dgm:cxn modelId="{B539C7A7-03CC-4735-A776-9EC95E5E501D}" type="presParOf" srcId="{6B9F9487-683A-446A-93ED-50C63C95DAD3}" destId="{D3188AB9-A304-46AB-9737-1A24180CB89E}" srcOrd="2" destOrd="0" presId="urn:microsoft.com/office/officeart/2008/layout/AlternatingHexagons"/>
    <dgm:cxn modelId="{1945AB9B-BB9B-4970-AC9D-E726520CA4D4}" type="presParOf" srcId="{6B9F9487-683A-446A-93ED-50C63C95DAD3}" destId="{FC1D91E9-E5DB-4230-9283-802F73C88B96}" srcOrd="3" destOrd="0" presId="urn:microsoft.com/office/officeart/2008/layout/AlternatingHexagons"/>
    <dgm:cxn modelId="{0C964F1D-3086-4F2A-A838-D919F3B715CA}" type="presParOf" srcId="{6B9F9487-683A-446A-93ED-50C63C95DAD3}" destId="{8B89BBB0-52E3-4AB2-A6D5-1E1A41D8E440}" srcOrd="4" destOrd="0" presId="urn:microsoft.com/office/officeart/2008/layout/AlternatingHexagons"/>
    <dgm:cxn modelId="{A3641587-D2E8-418A-8CAE-5DC7CAA39048}" type="presParOf" srcId="{04C15BA8-5A3E-4809-AFE9-88E3D66C81EB}" destId="{7E9A7B90-EB43-41E9-9B0F-0A63C14C0B26}" srcOrd="5" destOrd="0" presId="urn:microsoft.com/office/officeart/2008/layout/AlternatingHexagons"/>
    <dgm:cxn modelId="{97154501-9886-4BB4-A2E6-C5C3BCE838C9}" type="presParOf" srcId="{04C15BA8-5A3E-4809-AFE9-88E3D66C81EB}" destId="{6DD0FDCD-837B-498B-9932-5E61CE1764A6}" srcOrd="6" destOrd="0" presId="urn:microsoft.com/office/officeart/2008/layout/AlternatingHexagons"/>
    <dgm:cxn modelId="{AFB2C6AC-5ED1-4DD4-8CB4-D4396E8C8839}" type="presParOf" srcId="{6DD0FDCD-837B-498B-9932-5E61CE1764A6}" destId="{8BBD602F-E3D4-4C41-8C05-71F284D98614}" srcOrd="0" destOrd="0" presId="urn:microsoft.com/office/officeart/2008/layout/AlternatingHexagons"/>
    <dgm:cxn modelId="{49B5664F-B7E0-4427-AE7A-88630BDD8445}" type="presParOf" srcId="{6DD0FDCD-837B-498B-9932-5E61CE1764A6}" destId="{C23DEFFB-67D2-44F1-A56B-6A702144C258}" srcOrd="1" destOrd="0" presId="urn:microsoft.com/office/officeart/2008/layout/AlternatingHexagons"/>
    <dgm:cxn modelId="{20F633D3-A263-428F-B73E-7026674B865F}" type="presParOf" srcId="{6DD0FDCD-837B-498B-9932-5E61CE1764A6}" destId="{4653CE65-804B-416C-8BB7-523993D28651}" srcOrd="2" destOrd="0" presId="urn:microsoft.com/office/officeart/2008/layout/AlternatingHexagons"/>
    <dgm:cxn modelId="{A16371B1-1584-4FA1-B2AC-081AA38F7EFF}" type="presParOf" srcId="{6DD0FDCD-837B-498B-9932-5E61CE1764A6}" destId="{5893B8C6-BFC4-4B86-92F5-FEACA96498CF}" srcOrd="3" destOrd="0" presId="urn:microsoft.com/office/officeart/2008/layout/AlternatingHexagons"/>
    <dgm:cxn modelId="{F9492110-C905-4BC9-985E-63211000A391}" type="presParOf" srcId="{6DD0FDCD-837B-498B-9932-5E61CE1764A6}" destId="{4E01A8C9-CCFC-42B9-980A-0214359DBCC6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1D3B95D-45E3-4EB8-888D-0C1274B0DB79}" type="doc">
      <dgm:prSet loTypeId="urn:microsoft.com/office/officeart/2005/8/layout/vList5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B11970-B194-40D6-A323-5D22517A20D6}">
      <dgm:prSet custT="1"/>
      <dgm:spPr/>
      <dgm:t>
        <a:bodyPr/>
        <a:lstStyle/>
        <a:p>
          <a:pPr rtl="0"/>
          <a:r>
            <a:rPr lang="bg-BG" sz="19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НЯМА ПРЕДЛОЖЕНИЕ </a:t>
          </a:r>
          <a:r>
            <a:rPr lang="bg-BG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276 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91%</a:t>
          </a: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bg-BG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418BAF-2F9A-41A2-9F96-CE49E90ED1EB}" type="parTrans" cxnId="{69A277BD-CBF0-4DA3-B071-70409A8731A3}">
      <dgm:prSet/>
      <dgm:spPr/>
      <dgm:t>
        <a:bodyPr/>
        <a:lstStyle/>
        <a:p>
          <a:endParaRPr lang="en-US"/>
        </a:p>
      </dgm:t>
    </dgm:pt>
    <dgm:pt modelId="{67E3438F-878E-455B-AA55-5063BE206178}" type="sibTrans" cxnId="{69A277BD-CBF0-4DA3-B071-70409A8731A3}">
      <dgm:prSet/>
      <dgm:spPr/>
      <dgm:t>
        <a:bodyPr/>
        <a:lstStyle/>
        <a:p>
          <a:endParaRPr lang="en-US"/>
        </a:p>
      </dgm:t>
    </dgm:pt>
    <dgm:pt modelId="{E72289D4-D397-4806-A474-B832BF13A21A}" type="pres">
      <dgm:prSet presAssocID="{A1D3B95D-45E3-4EB8-888D-0C1274B0DB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0B4A2E-B117-41E7-8C3A-0DB10A7E0FC1}" type="pres">
      <dgm:prSet presAssocID="{A9B11970-B194-40D6-A323-5D22517A20D6}" presName="linNode" presStyleCnt="0"/>
      <dgm:spPr/>
    </dgm:pt>
    <dgm:pt modelId="{C3D1DF21-8578-48E9-A16A-FDB16891C70F}" type="pres">
      <dgm:prSet presAssocID="{A9B11970-B194-40D6-A323-5D22517A20D6}" presName="parentText" presStyleLbl="node1" presStyleIdx="0" presStyleCnt="1" custLinFactNeighborX="-50863" custLinFactNeighborY="-102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A277BD-CBF0-4DA3-B071-70409A8731A3}" srcId="{A1D3B95D-45E3-4EB8-888D-0C1274B0DB79}" destId="{A9B11970-B194-40D6-A323-5D22517A20D6}" srcOrd="0" destOrd="0" parTransId="{9C418BAF-2F9A-41A2-9F96-CE49E90ED1EB}" sibTransId="{67E3438F-878E-455B-AA55-5063BE206178}"/>
    <dgm:cxn modelId="{B95EA32C-8976-4C42-865C-648CEB2177AE}" type="presOf" srcId="{A9B11970-B194-40D6-A323-5D22517A20D6}" destId="{C3D1DF21-8578-48E9-A16A-FDB16891C70F}" srcOrd="0" destOrd="0" presId="urn:microsoft.com/office/officeart/2005/8/layout/vList5"/>
    <dgm:cxn modelId="{3096B478-D2EE-4368-850E-30B9B19C5C3A}" type="presOf" srcId="{A1D3B95D-45E3-4EB8-888D-0C1274B0DB79}" destId="{E72289D4-D397-4806-A474-B832BF13A21A}" srcOrd="0" destOrd="0" presId="urn:microsoft.com/office/officeart/2005/8/layout/vList5"/>
    <dgm:cxn modelId="{7FE6AF39-E834-4AC7-92B0-81A43BEC2D2B}" type="presParOf" srcId="{E72289D4-D397-4806-A474-B832BF13A21A}" destId="{1B0B4A2E-B117-41E7-8C3A-0DB10A7E0FC1}" srcOrd="0" destOrd="0" presId="urn:microsoft.com/office/officeart/2005/8/layout/vList5"/>
    <dgm:cxn modelId="{AB5B4532-532A-496B-BC16-47714338BB62}" type="presParOf" srcId="{1B0B4A2E-B117-41E7-8C3A-0DB10A7E0FC1}" destId="{C3D1DF21-8578-48E9-A16A-FDB16891C70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5694A37-B43A-498C-94E7-5A8BBB68371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B69299-82CC-470A-A656-A9C15E0684B3}">
      <dgm:prSet/>
      <dgm:spPr/>
      <dgm:t>
        <a:bodyPr/>
        <a:lstStyle/>
        <a:p>
          <a:pPr rtl="0"/>
          <a:endParaRPr lang="bg-BG" dirty="0"/>
        </a:p>
      </dgm:t>
    </dgm:pt>
    <dgm:pt modelId="{ADA279AF-D05E-43D2-9A45-97DD17CDA0F2}" type="parTrans" cxnId="{A7BD1418-27C2-4E9F-A796-B896022A93E6}">
      <dgm:prSet/>
      <dgm:spPr/>
      <dgm:t>
        <a:bodyPr/>
        <a:lstStyle/>
        <a:p>
          <a:endParaRPr lang="en-US"/>
        </a:p>
      </dgm:t>
    </dgm:pt>
    <dgm:pt modelId="{C1744197-B154-421E-8C04-AD1BEEB554EF}" type="sibTrans" cxnId="{A7BD1418-27C2-4E9F-A796-B896022A93E6}">
      <dgm:prSet/>
      <dgm:spPr/>
      <dgm:t>
        <a:bodyPr/>
        <a:lstStyle/>
        <a:p>
          <a:endParaRPr lang="en-US"/>
        </a:p>
      </dgm:t>
    </dgm:pt>
    <dgm:pt modelId="{07C4F5B1-DF54-4D9B-9099-881D8864C2FC}">
      <dgm:prSet custT="1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0 – 1 срещи – 44 </a:t>
          </a:r>
          <a:r>
            <a: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15%</a:t>
          </a:r>
          <a:r>
            <a: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3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CA756B-B786-4D84-9C92-364B23E95ADC}" type="parTrans" cxnId="{5509A8C5-2501-4D0B-9CAA-3FB12124C070}">
      <dgm:prSet/>
      <dgm:spPr/>
      <dgm:t>
        <a:bodyPr/>
        <a:lstStyle/>
        <a:p>
          <a:endParaRPr lang="en-US"/>
        </a:p>
      </dgm:t>
    </dgm:pt>
    <dgm:pt modelId="{6222459D-8DB3-4BD0-9E3D-6B2DD0A57567}" type="sibTrans" cxnId="{5509A8C5-2501-4D0B-9CAA-3FB12124C070}">
      <dgm:prSet/>
      <dgm:spPr/>
      <dgm:t>
        <a:bodyPr/>
        <a:lstStyle/>
        <a:p>
          <a:endParaRPr lang="en-US"/>
        </a:p>
      </dgm:t>
    </dgm:pt>
    <dgm:pt modelId="{C0017642-80E9-42E8-862E-9F4C57A8EC1A}" type="pres">
      <dgm:prSet presAssocID="{A5694A37-B43A-498C-94E7-5A8BBB68371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FC1314-0BA6-40DC-9EAE-376B166ED1D0}" type="pres">
      <dgm:prSet presAssocID="{46B69299-82CC-470A-A656-A9C15E0684B3}" presName="composite" presStyleCnt="0"/>
      <dgm:spPr/>
    </dgm:pt>
    <dgm:pt modelId="{F7AD8F4C-9DAC-4062-AFF9-3A39A5B6BE8F}" type="pres">
      <dgm:prSet presAssocID="{46B69299-82CC-470A-A656-A9C15E0684B3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19EC29-261F-419D-A2FB-1DAFB7DA48F8}" type="pres">
      <dgm:prSet presAssocID="{46B69299-82CC-470A-A656-A9C15E0684B3}" presName="descendantText" presStyleLbl="alignAcc1" presStyleIdx="0" presStyleCnt="1" custLinFactY="100000" custLinFactNeighborX="0" custLinFactNeighborY="1179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246966-672F-4EF9-AC4A-7A77A93C103A}" type="presOf" srcId="{A5694A37-B43A-498C-94E7-5A8BBB683711}" destId="{C0017642-80E9-42E8-862E-9F4C57A8EC1A}" srcOrd="0" destOrd="0" presId="urn:microsoft.com/office/officeart/2005/8/layout/chevron2"/>
    <dgm:cxn modelId="{84AA78B3-2B88-4200-9EDB-ED9A69F9BE2B}" type="presOf" srcId="{07C4F5B1-DF54-4D9B-9099-881D8864C2FC}" destId="{1B19EC29-261F-419D-A2FB-1DAFB7DA48F8}" srcOrd="0" destOrd="0" presId="urn:microsoft.com/office/officeart/2005/8/layout/chevron2"/>
    <dgm:cxn modelId="{A7BD1418-27C2-4E9F-A796-B896022A93E6}" srcId="{A5694A37-B43A-498C-94E7-5A8BBB683711}" destId="{46B69299-82CC-470A-A656-A9C15E0684B3}" srcOrd="0" destOrd="0" parTransId="{ADA279AF-D05E-43D2-9A45-97DD17CDA0F2}" sibTransId="{C1744197-B154-421E-8C04-AD1BEEB554EF}"/>
    <dgm:cxn modelId="{FA0DD6BD-CED5-4374-801E-45862A242A27}" type="presOf" srcId="{46B69299-82CC-470A-A656-A9C15E0684B3}" destId="{F7AD8F4C-9DAC-4062-AFF9-3A39A5B6BE8F}" srcOrd="0" destOrd="0" presId="urn:microsoft.com/office/officeart/2005/8/layout/chevron2"/>
    <dgm:cxn modelId="{5509A8C5-2501-4D0B-9CAA-3FB12124C070}" srcId="{46B69299-82CC-470A-A656-A9C15E0684B3}" destId="{07C4F5B1-DF54-4D9B-9099-881D8864C2FC}" srcOrd="0" destOrd="0" parTransId="{4BCA756B-B786-4D84-9C92-364B23E95ADC}" sibTransId="{6222459D-8DB3-4BD0-9E3D-6B2DD0A57567}"/>
    <dgm:cxn modelId="{E4D74775-02F1-4FA3-BD27-2670330D23E0}" type="presParOf" srcId="{C0017642-80E9-42E8-862E-9F4C57A8EC1A}" destId="{C5FC1314-0BA6-40DC-9EAE-376B166ED1D0}" srcOrd="0" destOrd="0" presId="urn:microsoft.com/office/officeart/2005/8/layout/chevron2"/>
    <dgm:cxn modelId="{8F1C18EA-4173-4F93-84D0-2A1927F3D600}" type="presParOf" srcId="{C5FC1314-0BA6-40DC-9EAE-376B166ED1D0}" destId="{F7AD8F4C-9DAC-4062-AFF9-3A39A5B6BE8F}" srcOrd="0" destOrd="0" presId="urn:microsoft.com/office/officeart/2005/8/layout/chevron2"/>
    <dgm:cxn modelId="{803117E3-815C-4214-B17F-AD09162B3C25}" type="presParOf" srcId="{C5FC1314-0BA6-40DC-9EAE-376B166ED1D0}" destId="{1B19EC29-261F-419D-A2FB-1DAFB7DA48F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835B2-A15C-4C42-A343-FC347B8732A3}">
      <dsp:nvSpPr>
        <dsp:cNvPr id="0" name=""/>
        <dsp:cNvSpPr/>
      </dsp:nvSpPr>
      <dsp:spPr>
        <a:xfrm>
          <a:off x="0" y="0"/>
          <a:ext cx="8911185" cy="41775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48895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</a:t>
          </a:r>
        </a:p>
        <a:p>
          <a:pPr lvl="0" algn="l" defTabSz="48895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</a:t>
          </a:r>
        </a:p>
        <a:p>
          <a:pPr lvl="0" algn="l" defTabSz="488950" rtl="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</a:t>
          </a:r>
          <a:r>
            <a:rPr lang="bg-BG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БРОЙ НЕПОДАДЕНИ ДОКЛАДИ, В Т. Ч. :</a:t>
          </a:r>
          <a:br>
            <a:rPr lang="bg-BG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Пенсионни и борсово търгувани фондове - 34</a:t>
          </a:r>
          <a: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Отписани от борсата дружества, </a:t>
          </a:r>
          <a:b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преобразувани дружества </a:t>
          </a:r>
          <a:b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</a:t>
          </a: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и такива с отнет лиценз  - 34</a:t>
          </a:r>
          <a: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АДСИЦ - 18</a:t>
          </a:r>
          <a: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b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Застрахователни дружества -   </a:t>
          </a:r>
          <a: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7;</a:t>
          </a: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В и К дружества -   6</a:t>
          </a:r>
          <a: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</a:t>
          </a:r>
          <a:endParaRPr lang="bg-BG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88782" y="0"/>
        <a:ext cx="4733622" cy="41775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D8F4C-9DAC-4062-AFF9-3A39A5B6BE8F}">
      <dsp:nvSpPr>
        <dsp:cNvPr id="0" name=""/>
        <dsp:cNvSpPr/>
      </dsp:nvSpPr>
      <dsp:spPr>
        <a:xfrm rot="5400000">
          <a:off x="-127415" y="127415"/>
          <a:ext cx="849439" cy="5946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/>
        </a:p>
      </dsp:txBody>
      <dsp:txXfrm rot="-5400000">
        <a:off x="2" y="297303"/>
        <a:ext cx="594607" cy="254832"/>
      </dsp:txXfrm>
    </dsp:sp>
    <dsp:sp modelId="{1B19EC29-261F-419D-A2FB-1DAFB7DA48F8}">
      <dsp:nvSpPr>
        <dsp:cNvPr id="0" name=""/>
        <dsp:cNvSpPr/>
      </dsp:nvSpPr>
      <dsp:spPr>
        <a:xfrm rot="5400000">
          <a:off x="2260231" y="-1368320"/>
          <a:ext cx="552135" cy="38833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  <a:r>
            <a:rPr lang="bg-BG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повече срещи – </a:t>
          </a:r>
          <a:r>
            <a:rPr lang="en-US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bg-BG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</a:t>
          </a:r>
          <a:r>
            <a:rPr lang="bg-BG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r>
            <a:rPr lang="en-US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94608" y="324256"/>
        <a:ext cx="3856430" cy="4982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38EE9-A69C-44C3-BFDD-B2EA13CC31E6}">
      <dsp:nvSpPr>
        <dsp:cNvPr id="0" name=""/>
        <dsp:cNvSpPr/>
      </dsp:nvSpPr>
      <dsp:spPr>
        <a:xfrm>
          <a:off x="97574" y="976571"/>
          <a:ext cx="3065495" cy="0"/>
        </a:xfrm>
        <a:prstGeom prst="line">
          <a:avLst/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479680-37AC-4939-B211-9D2F905BFB40}">
      <dsp:nvSpPr>
        <dsp:cNvPr id="0" name=""/>
        <dsp:cNvSpPr/>
      </dsp:nvSpPr>
      <dsp:spPr>
        <a:xfrm>
          <a:off x="894603" y="488679"/>
          <a:ext cx="2268467" cy="487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D70D8D-048C-4355-8BE4-D0B7E6346BEA}">
      <dsp:nvSpPr>
        <dsp:cNvPr id="0" name=""/>
        <dsp:cNvSpPr/>
      </dsp:nvSpPr>
      <dsp:spPr>
        <a:xfrm>
          <a:off x="92405" y="83130"/>
          <a:ext cx="1187326" cy="63561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500" kern="1200" dirty="0" smtClean="0"/>
            <a:t>0-1 срещи</a:t>
          </a:r>
          <a:r>
            <a:rPr lang="en-US" sz="1500" kern="1200" dirty="0" smtClean="0"/>
            <a:t> – 77 (25%)</a:t>
          </a:r>
          <a:endParaRPr lang="bg-BG" sz="1500" kern="1200" dirty="0"/>
        </a:p>
      </dsp:txBody>
      <dsp:txXfrm>
        <a:off x="123439" y="114164"/>
        <a:ext cx="1125258" cy="60458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CF4E1-5A77-4FB7-A5B1-BE1E86A0CC1C}">
      <dsp:nvSpPr>
        <dsp:cNvPr id="0" name=""/>
        <dsp:cNvSpPr/>
      </dsp:nvSpPr>
      <dsp:spPr>
        <a:xfrm>
          <a:off x="2880" y="51751"/>
          <a:ext cx="2945257" cy="11770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0-1 срещи – 55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18%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bg-BG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80" y="522560"/>
        <a:ext cx="2945257" cy="470808"/>
      </dsp:txXfrm>
    </dsp:sp>
    <dsp:sp modelId="{FD65454D-811B-414B-9926-C7422F042735}">
      <dsp:nvSpPr>
        <dsp:cNvPr id="0" name=""/>
        <dsp:cNvSpPr/>
      </dsp:nvSpPr>
      <dsp:spPr>
        <a:xfrm>
          <a:off x="1064029" y="-51751"/>
          <a:ext cx="822958" cy="74019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FC8E1A-7215-4458-9047-1E05BDA414D6}">
      <dsp:nvSpPr>
        <dsp:cNvPr id="0" name=""/>
        <dsp:cNvSpPr/>
      </dsp:nvSpPr>
      <dsp:spPr>
        <a:xfrm>
          <a:off x="118040" y="941617"/>
          <a:ext cx="2714936" cy="176553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B8B24-31B2-464C-A729-A7949B2BF6BD}">
      <dsp:nvSpPr>
        <dsp:cNvPr id="0" name=""/>
        <dsp:cNvSpPr/>
      </dsp:nvSpPr>
      <dsp:spPr>
        <a:xfrm>
          <a:off x="442567" y="353156"/>
          <a:ext cx="2042478" cy="17305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6C1F1-7B15-4F90-80F1-4550760D53E5}">
      <dsp:nvSpPr>
        <dsp:cNvPr id="0" name=""/>
        <dsp:cNvSpPr/>
      </dsp:nvSpPr>
      <dsp:spPr>
        <a:xfrm>
          <a:off x="2294137" y="618403"/>
          <a:ext cx="1260849" cy="10031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Обсъждали – 246 </a:t>
          </a:r>
          <a:r>
            <a:rPr lang="en-US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81%</a:t>
          </a:r>
          <a:r>
            <a:rPr lang="en-US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23519" y="647785"/>
        <a:ext cx="1202085" cy="944428"/>
      </dsp:txXfrm>
    </dsp:sp>
    <dsp:sp modelId="{0C3FE4C4-6694-4413-8ACC-0D572188297F}">
      <dsp:nvSpPr>
        <dsp:cNvPr id="0" name=""/>
        <dsp:cNvSpPr/>
      </dsp:nvSpPr>
      <dsp:spPr>
        <a:xfrm>
          <a:off x="442567" y="23171"/>
          <a:ext cx="2042478" cy="297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42567" y="23171"/>
        <a:ext cx="2042478" cy="297999"/>
      </dsp:txXfrm>
    </dsp:sp>
    <dsp:sp modelId="{00A124C5-D2DE-4694-B6FD-A7721E2BCC49}">
      <dsp:nvSpPr>
        <dsp:cNvPr id="0" name=""/>
        <dsp:cNvSpPr/>
      </dsp:nvSpPr>
      <dsp:spPr>
        <a:xfrm>
          <a:off x="3646825" y="353156"/>
          <a:ext cx="2042478" cy="17305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9C9316-249F-479B-9AAD-0A575101E36D}">
      <dsp:nvSpPr>
        <dsp:cNvPr id="0" name=""/>
        <dsp:cNvSpPr/>
      </dsp:nvSpPr>
      <dsp:spPr>
        <a:xfrm>
          <a:off x="3646825" y="23171"/>
          <a:ext cx="2042478" cy="297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646825" y="23171"/>
        <a:ext cx="2042478" cy="297999"/>
      </dsp:txXfrm>
    </dsp:sp>
    <dsp:sp modelId="{701F49C2-FABB-40CA-A9BD-257D7FC78D00}">
      <dsp:nvSpPr>
        <dsp:cNvPr id="0" name=""/>
        <dsp:cNvSpPr/>
      </dsp:nvSpPr>
      <dsp:spPr>
        <a:xfrm>
          <a:off x="1933496" y="2687621"/>
          <a:ext cx="2042478" cy="1730579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DC771D-D8BA-40C3-A247-5E8770832D6E}">
      <dsp:nvSpPr>
        <dsp:cNvPr id="0" name=""/>
        <dsp:cNvSpPr/>
      </dsp:nvSpPr>
      <dsp:spPr>
        <a:xfrm>
          <a:off x="3481592" y="2929795"/>
          <a:ext cx="1413312" cy="10080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Неотговорили</a:t>
          </a:r>
          <a:r>
            <a:rPr lang="bg-BG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42 </a:t>
          </a:r>
          <a:r>
            <a:rPr lang="en-US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14%</a:t>
          </a:r>
          <a:r>
            <a:rPr lang="en-US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11116" y="2959319"/>
        <a:ext cx="1354264" cy="948983"/>
      </dsp:txXfrm>
    </dsp:sp>
    <dsp:sp modelId="{C5C2A8BD-2E42-4C15-B20E-0DFF605F4AD3}">
      <dsp:nvSpPr>
        <dsp:cNvPr id="0" name=""/>
        <dsp:cNvSpPr/>
      </dsp:nvSpPr>
      <dsp:spPr>
        <a:xfrm>
          <a:off x="1933496" y="2357636"/>
          <a:ext cx="2042478" cy="297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933496" y="2357636"/>
        <a:ext cx="2042478" cy="29799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08693-FE4E-4E59-B57C-90C1E875D0F7}">
      <dsp:nvSpPr>
        <dsp:cNvPr id="0" name=""/>
        <dsp:cNvSpPr/>
      </dsp:nvSpPr>
      <dsp:spPr>
        <a:xfrm>
          <a:off x="381361" y="0"/>
          <a:ext cx="4322097" cy="124352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C91F85-6BEA-4DF7-8DE3-924CDA347B4B}">
      <dsp:nvSpPr>
        <dsp:cNvPr id="0" name=""/>
        <dsp:cNvSpPr/>
      </dsp:nvSpPr>
      <dsp:spPr>
        <a:xfrm>
          <a:off x="556152" y="373056"/>
          <a:ext cx="3972516" cy="4974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Нямат препоръки – 243 </a:t>
          </a:r>
          <a:r>
            <a:rPr lang="en-US" sz="2000" kern="1200" dirty="0" smtClean="0"/>
            <a:t>(</a:t>
          </a:r>
          <a:r>
            <a:rPr lang="bg-BG" sz="2000" kern="1200" dirty="0" smtClean="0"/>
            <a:t>80%</a:t>
          </a:r>
          <a:r>
            <a:rPr lang="en-US" sz="2000" kern="1200" dirty="0" smtClean="0"/>
            <a:t>)</a:t>
          </a:r>
          <a:endParaRPr lang="bg-BG" sz="2000" kern="1200" dirty="0"/>
        </a:p>
      </dsp:txBody>
      <dsp:txXfrm>
        <a:off x="580433" y="397337"/>
        <a:ext cx="3923954" cy="44884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1D1A8-502D-4BF5-B681-28787CBA5506}">
      <dsp:nvSpPr>
        <dsp:cNvPr id="0" name=""/>
        <dsp:cNvSpPr/>
      </dsp:nvSpPr>
      <dsp:spPr>
        <a:xfrm>
          <a:off x="0" y="0"/>
          <a:ext cx="703195" cy="70319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94AC78-4297-4C7A-A664-F332E45F1F10}">
      <dsp:nvSpPr>
        <dsp:cNvPr id="0" name=""/>
        <dsp:cNvSpPr/>
      </dsp:nvSpPr>
      <dsp:spPr>
        <a:xfrm>
          <a:off x="351597" y="0"/>
          <a:ext cx="4143019" cy="7031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Имат препоръки – 15 </a:t>
          </a:r>
          <a:r>
            <a:rPr lang="en-US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5%</a:t>
          </a:r>
          <a:r>
            <a:rPr lang="en-US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bg-BG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1597" y="0"/>
        <a:ext cx="4143019" cy="7031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9149D-588D-4F8E-9836-41FB4E79A44D}">
      <dsp:nvSpPr>
        <dsp:cNvPr id="0" name=""/>
        <dsp:cNvSpPr/>
      </dsp:nvSpPr>
      <dsp:spPr>
        <a:xfrm>
          <a:off x="0" y="2726"/>
          <a:ext cx="3809967" cy="35429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12700" dir="8100000" sy="-23000" kx="800400" algn="br" rotWithShape="0">
            <a:prstClr val="black">
              <a:alpha val="2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член – 4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(1%)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                      </a:t>
          </a:r>
          <a:b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члена – 15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5%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3 члена – 268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88%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</a:t>
          </a:r>
          <a:b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800" kern="1200" dirty="0" smtClean="0"/>
            <a:t>                       </a:t>
          </a:r>
          <a:r>
            <a:rPr lang="en-US" sz="800" kern="1200" dirty="0" smtClean="0"/>
            <a:t/>
          </a:r>
          <a:br>
            <a:rPr lang="en-US" sz="800" kern="1200" dirty="0" smtClean="0"/>
          </a:br>
          <a:r>
            <a:rPr lang="bg-BG" sz="800" kern="1200" dirty="0" smtClean="0"/>
            <a:t>                              </a:t>
          </a:r>
          <a:br>
            <a:rPr lang="bg-BG" sz="800" kern="1200" dirty="0" smtClean="0"/>
          </a:br>
          <a:r>
            <a:rPr lang="bg-BG" sz="800" kern="1200" dirty="0" smtClean="0"/>
            <a:t/>
          </a:r>
          <a:br>
            <a:rPr lang="bg-BG" sz="800" kern="1200" dirty="0" smtClean="0"/>
          </a:br>
          <a:r>
            <a:rPr lang="en-US" sz="800" kern="1200" dirty="0" smtClean="0"/>
            <a:t/>
          </a:r>
          <a:br>
            <a:rPr lang="en-US" sz="800" kern="1200" dirty="0" smtClean="0"/>
          </a:br>
          <a:r>
            <a:rPr lang="bg-BG" sz="800" kern="1200" dirty="0" smtClean="0"/>
            <a:t/>
          </a:r>
          <a:br>
            <a:rPr lang="bg-BG" sz="800" kern="1200" dirty="0" smtClean="0"/>
          </a:br>
          <a:r>
            <a:rPr lang="bg-BG" sz="800" kern="1200" dirty="0" smtClean="0"/>
            <a:t/>
          </a:r>
          <a:br>
            <a:rPr lang="bg-BG" sz="800" kern="1200" dirty="0" smtClean="0"/>
          </a:br>
          <a:r>
            <a:rPr lang="bg-BG" sz="800" kern="1200" dirty="0" smtClean="0"/>
            <a:t/>
          </a:r>
          <a:br>
            <a:rPr lang="bg-BG" sz="800" kern="1200" dirty="0" smtClean="0"/>
          </a:br>
          <a:endParaRPr lang="bg-BG" sz="800" kern="1200" dirty="0"/>
        </a:p>
      </dsp:txBody>
      <dsp:txXfrm>
        <a:off x="172950" y="175676"/>
        <a:ext cx="3464067" cy="31970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9149D-588D-4F8E-9836-41FB4E79A44D}">
      <dsp:nvSpPr>
        <dsp:cNvPr id="0" name=""/>
        <dsp:cNvSpPr/>
      </dsp:nvSpPr>
      <dsp:spPr>
        <a:xfrm>
          <a:off x="0" y="4189"/>
          <a:ext cx="3809967" cy="35414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12700" dir="8100000" sy="-23000" kx="800400" algn="br" rotWithShape="0">
            <a:prstClr val="black">
              <a:alpha val="2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800" kern="1200" dirty="0" smtClean="0"/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член – 1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(&lt;1%)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                                          </a:t>
          </a:r>
          <a:b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члена –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  <a:r>
            <a:rPr lang="bg-BG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Неотговорили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13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4%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</a:t>
          </a:r>
          <a:b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bg-BG" sz="800" kern="1200" dirty="0" smtClean="0"/>
            <a:t>                       </a:t>
          </a:r>
          <a:r>
            <a:rPr lang="en-US" sz="800" kern="1200" dirty="0" smtClean="0"/>
            <a:t/>
          </a:r>
          <a:br>
            <a:rPr lang="en-US" sz="800" kern="1200" dirty="0" smtClean="0"/>
          </a:br>
          <a:r>
            <a:rPr lang="bg-BG" sz="800" kern="1200" dirty="0" smtClean="0"/>
            <a:t>                              </a:t>
          </a:r>
          <a:br>
            <a:rPr lang="bg-BG" sz="800" kern="1200" dirty="0" smtClean="0"/>
          </a:br>
          <a:r>
            <a:rPr lang="bg-BG" sz="800" kern="1200" dirty="0" smtClean="0"/>
            <a:t/>
          </a:r>
          <a:br>
            <a:rPr lang="bg-BG" sz="800" kern="1200" dirty="0" smtClean="0"/>
          </a:br>
          <a:r>
            <a:rPr lang="en-US" sz="800" kern="1200" dirty="0" smtClean="0"/>
            <a:t/>
          </a:r>
          <a:br>
            <a:rPr lang="en-US" sz="800" kern="1200" dirty="0" smtClean="0"/>
          </a:br>
          <a:r>
            <a:rPr lang="bg-BG" sz="800" kern="1200" dirty="0" smtClean="0"/>
            <a:t/>
          </a:r>
          <a:br>
            <a:rPr lang="bg-BG" sz="800" kern="1200" dirty="0" smtClean="0"/>
          </a:br>
          <a:r>
            <a:rPr lang="bg-BG" sz="800" kern="1200" dirty="0" smtClean="0"/>
            <a:t/>
          </a:r>
          <a:br>
            <a:rPr lang="bg-BG" sz="800" kern="1200" dirty="0" smtClean="0"/>
          </a:br>
          <a:r>
            <a:rPr lang="bg-BG" sz="800" kern="1200" dirty="0" smtClean="0"/>
            <a:t/>
          </a:r>
          <a:br>
            <a:rPr lang="bg-BG" sz="800" kern="1200" dirty="0" smtClean="0"/>
          </a:br>
          <a:endParaRPr lang="bg-BG" sz="800" kern="1200" dirty="0"/>
        </a:p>
      </dsp:txBody>
      <dsp:txXfrm>
        <a:off x="172879" y="177068"/>
        <a:ext cx="3464209" cy="31956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F4F46-ED2B-4E6F-9D8F-1A5EB63BDD31}">
      <dsp:nvSpPr>
        <dsp:cNvPr id="0" name=""/>
        <dsp:cNvSpPr/>
      </dsp:nvSpPr>
      <dsp:spPr>
        <a:xfrm>
          <a:off x="186696" y="0"/>
          <a:ext cx="7772394" cy="558903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A2F90A-C794-468B-BDAC-0F3CFC29A069}">
      <dsp:nvSpPr>
        <dsp:cNvPr id="0" name=""/>
        <dsp:cNvSpPr/>
      </dsp:nvSpPr>
      <dsp:spPr>
        <a:xfrm>
          <a:off x="392118" y="521498"/>
          <a:ext cx="2179724" cy="21797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– 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заседания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71 (23%)</a:t>
          </a:r>
          <a:r>
            <a:rPr lang="en-US" sz="1200" kern="1200" dirty="0" smtClean="0"/>
            <a:t/>
          </a:r>
          <a:br>
            <a:rPr lang="en-US" sz="1200" kern="1200" dirty="0" smtClean="0"/>
          </a:br>
          <a:r>
            <a:rPr lang="bg-BG" sz="1200" kern="1200" dirty="0" smtClean="0"/>
            <a:t/>
          </a:r>
          <a:br>
            <a:rPr lang="bg-BG" sz="1200" kern="1200" dirty="0" smtClean="0"/>
          </a:br>
          <a:r>
            <a:rPr lang="bg-BG" sz="1200" kern="1200" dirty="0" smtClean="0"/>
            <a:t/>
          </a:r>
          <a:br>
            <a:rPr lang="bg-BG" sz="1200" kern="1200" dirty="0" smtClean="0"/>
          </a:br>
          <a:r>
            <a:rPr lang="bg-BG" sz="1200" kern="1200" dirty="0" smtClean="0"/>
            <a:t/>
          </a:r>
          <a:br>
            <a:rPr lang="bg-BG" sz="1200" kern="1200" dirty="0" smtClean="0"/>
          </a:br>
          <a:endParaRPr lang="bg-BG" sz="1200" kern="1200" dirty="0"/>
        </a:p>
      </dsp:txBody>
      <dsp:txXfrm>
        <a:off x="498523" y="627903"/>
        <a:ext cx="1966914" cy="1966914"/>
      </dsp:txXfrm>
    </dsp:sp>
    <dsp:sp modelId="{5E317071-D06D-4ED4-BFB2-38986B652454}">
      <dsp:nvSpPr>
        <dsp:cNvPr id="0" name=""/>
        <dsp:cNvSpPr/>
      </dsp:nvSpPr>
      <dsp:spPr>
        <a:xfrm>
          <a:off x="2897631" y="521498"/>
          <a:ext cx="2179724" cy="21797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заседания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124 (41%)</a:t>
          </a:r>
          <a:r>
            <a:rPr lang="en-US" sz="2100" kern="1200" dirty="0" smtClean="0"/>
            <a:t/>
          </a:r>
          <a:br>
            <a:rPr lang="en-US" sz="2100" kern="1200" dirty="0" smtClean="0"/>
          </a:br>
          <a:endParaRPr lang="en-US" sz="2100" kern="1200" dirty="0"/>
        </a:p>
      </dsp:txBody>
      <dsp:txXfrm>
        <a:off x="3004036" y="627903"/>
        <a:ext cx="1966914" cy="1966914"/>
      </dsp:txXfrm>
    </dsp:sp>
    <dsp:sp modelId="{052A194C-C95F-487C-96AB-0F3B6A730423}">
      <dsp:nvSpPr>
        <dsp:cNvPr id="0" name=""/>
        <dsp:cNvSpPr/>
      </dsp:nvSpPr>
      <dsp:spPr>
        <a:xfrm>
          <a:off x="466752" y="2794521"/>
          <a:ext cx="2179724" cy="21797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– 12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заседания –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6%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3157" y="2900926"/>
        <a:ext cx="1966914" cy="1966914"/>
      </dsp:txXfrm>
    </dsp:sp>
    <dsp:sp modelId="{154A2952-CB42-4BB1-9403-7F83BCBC3D4A}">
      <dsp:nvSpPr>
        <dsp:cNvPr id="0" name=""/>
        <dsp:cNvSpPr/>
      </dsp:nvSpPr>
      <dsp:spPr>
        <a:xfrm>
          <a:off x="2924986" y="2794521"/>
          <a:ext cx="2179724" cy="21797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– 21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заседания –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(2</a:t>
          </a: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31391" y="2900926"/>
        <a:ext cx="1966914" cy="19669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5033D9-BA37-4C13-B819-81F11B486F7E}">
      <dsp:nvSpPr>
        <dsp:cNvPr id="0" name=""/>
        <dsp:cNvSpPr/>
      </dsp:nvSpPr>
      <dsp:spPr>
        <a:xfrm>
          <a:off x="0" y="0"/>
          <a:ext cx="2734002" cy="2734002"/>
        </a:xfrm>
        <a:prstGeom prst="teardrop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F3B9E-9731-4CD8-B0F8-D37E9E8D9F84}">
      <dsp:nvSpPr>
        <dsp:cNvPr id="0" name=""/>
        <dsp:cNvSpPr/>
      </dsp:nvSpPr>
      <dsp:spPr>
        <a:xfrm>
          <a:off x="1502355" y="823916"/>
          <a:ext cx="1965865" cy="12568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Процедурата е проведена от ОК – 195 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64%</a:t>
          </a: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bg-BG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63707" y="885268"/>
        <a:ext cx="1843161" cy="11341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5033D9-BA37-4C13-B819-81F11B486F7E}">
      <dsp:nvSpPr>
        <dsp:cNvPr id="0" name=""/>
        <dsp:cNvSpPr/>
      </dsp:nvSpPr>
      <dsp:spPr>
        <a:xfrm>
          <a:off x="0" y="0"/>
          <a:ext cx="2734002" cy="273400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F3B9E-9731-4CD8-B0F8-D37E9E8D9F84}">
      <dsp:nvSpPr>
        <dsp:cNvPr id="0" name=""/>
        <dsp:cNvSpPr/>
      </dsp:nvSpPr>
      <dsp:spPr>
        <a:xfrm>
          <a:off x="1502355" y="823916"/>
          <a:ext cx="1965865" cy="12568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Предложението е направено от ОК – 238 </a:t>
          </a:r>
          <a:r>
            <a:rPr lang="en-US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78%</a:t>
          </a:r>
          <a:r>
            <a:rPr lang="en-US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bg-BG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63707" y="885268"/>
        <a:ext cx="1843161" cy="11341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2550D8-C158-4BF9-898E-14F5EAA50B26}">
      <dsp:nvSpPr>
        <dsp:cNvPr id="0" name=""/>
        <dsp:cNvSpPr/>
      </dsp:nvSpPr>
      <dsp:spPr>
        <a:xfrm rot="5400000">
          <a:off x="3393110" y="107349"/>
          <a:ext cx="1642743" cy="142918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44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15%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22603" y="256565"/>
        <a:ext cx="983756" cy="1130755"/>
      </dsp:txXfrm>
    </dsp:sp>
    <dsp:sp modelId="{87B85801-4E65-421D-BA7E-E4E5ECA3A2FC}">
      <dsp:nvSpPr>
        <dsp:cNvPr id="0" name=""/>
        <dsp:cNvSpPr/>
      </dsp:nvSpPr>
      <dsp:spPr>
        <a:xfrm flipH="1">
          <a:off x="5010543" y="329119"/>
          <a:ext cx="656230" cy="98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B708F-FD99-4083-82AB-C86326EA07D1}">
      <dsp:nvSpPr>
        <dsp:cNvPr id="0" name=""/>
        <dsp:cNvSpPr/>
      </dsp:nvSpPr>
      <dsp:spPr>
        <a:xfrm rot="5400000">
          <a:off x="1849589" y="107349"/>
          <a:ext cx="1642743" cy="142918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г. – 122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40%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179082" y="256565"/>
        <a:ext cx="983756" cy="1130755"/>
      </dsp:txXfrm>
    </dsp:sp>
    <dsp:sp modelId="{7CA0D08B-DB4E-4950-896D-5F4ED36627CE}">
      <dsp:nvSpPr>
        <dsp:cNvPr id="0" name=""/>
        <dsp:cNvSpPr/>
      </dsp:nvSpPr>
      <dsp:spPr>
        <a:xfrm rot="5400000">
          <a:off x="2618393" y="1501709"/>
          <a:ext cx="1642743" cy="142918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20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6%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5200" kern="1200" dirty="0"/>
        </a:p>
      </dsp:txBody>
      <dsp:txXfrm rot="-5400000">
        <a:off x="2947886" y="1650925"/>
        <a:ext cx="983756" cy="1130755"/>
      </dsp:txXfrm>
    </dsp:sp>
    <dsp:sp modelId="{CE88AF6E-8F73-45DF-89B1-240C969F84B9}">
      <dsp:nvSpPr>
        <dsp:cNvPr id="0" name=""/>
        <dsp:cNvSpPr/>
      </dsp:nvSpPr>
      <dsp:spPr>
        <a:xfrm>
          <a:off x="341432" y="1723480"/>
          <a:ext cx="1774162" cy="98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5A8CB-3F49-4AD6-996F-51320C44DED6}">
      <dsp:nvSpPr>
        <dsp:cNvPr id="0" name=""/>
        <dsp:cNvSpPr/>
      </dsp:nvSpPr>
      <dsp:spPr>
        <a:xfrm rot="5400000">
          <a:off x="4161914" y="1501709"/>
          <a:ext cx="1642743" cy="142918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26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9%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491407" y="1650925"/>
        <a:ext cx="983756" cy="1130755"/>
      </dsp:txXfrm>
    </dsp:sp>
    <dsp:sp modelId="{1503EB2E-8BCC-4869-9CD6-9B86980D4200}">
      <dsp:nvSpPr>
        <dsp:cNvPr id="0" name=""/>
        <dsp:cNvSpPr/>
      </dsp:nvSpPr>
      <dsp:spPr>
        <a:xfrm rot="5400000">
          <a:off x="3393110" y="2896070"/>
          <a:ext cx="1642743" cy="142918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10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3%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722603" y="3045286"/>
        <a:ext cx="983756" cy="1130755"/>
      </dsp:txXfrm>
    </dsp:sp>
    <dsp:sp modelId="{CE920143-9C68-4CE8-82E7-FFD4212765ED}">
      <dsp:nvSpPr>
        <dsp:cNvPr id="0" name=""/>
        <dsp:cNvSpPr/>
      </dsp:nvSpPr>
      <dsp:spPr>
        <a:xfrm>
          <a:off x="4422007" y="3093101"/>
          <a:ext cx="1833301" cy="1035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89BBB0-52E3-4AB2-A6D5-1E1A41D8E440}">
      <dsp:nvSpPr>
        <dsp:cNvPr id="0" name=""/>
        <dsp:cNvSpPr/>
      </dsp:nvSpPr>
      <dsp:spPr>
        <a:xfrm rot="5400000">
          <a:off x="1849589" y="2896070"/>
          <a:ext cx="1642743" cy="142918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13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4%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179082" y="3045286"/>
        <a:ext cx="983756" cy="1130755"/>
      </dsp:txXfrm>
    </dsp:sp>
    <dsp:sp modelId="{8BBD602F-E3D4-4C41-8C05-71F284D98614}">
      <dsp:nvSpPr>
        <dsp:cNvPr id="0" name=""/>
        <dsp:cNvSpPr/>
      </dsp:nvSpPr>
      <dsp:spPr>
        <a:xfrm rot="5400000">
          <a:off x="2618393" y="4290430"/>
          <a:ext cx="1642743" cy="142918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 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г. – 15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5%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47886" y="4439646"/>
        <a:ext cx="983756" cy="1130755"/>
      </dsp:txXfrm>
    </dsp:sp>
    <dsp:sp modelId="{C23DEFFB-67D2-44F1-A56B-6A702144C258}">
      <dsp:nvSpPr>
        <dsp:cNvPr id="0" name=""/>
        <dsp:cNvSpPr/>
      </dsp:nvSpPr>
      <dsp:spPr>
        <a:xfrm>
          <a:off x="341432" y="4512201"/>
          <a:ext cx="1774162" cy="9856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1A8C9-CCFC-42B9-980A-0214359DBCC6}">
      <dsp:nvSpPr>
        <dsp:cNvPr id="0" name=""/>
        <dsp:cNvSpPr/>
      </dsp:nvSpPr>
      <dsp:spPr>
        <a:xfrm rot="5400000">
          <a:off x="4161914" y="4290430"/>
          <a:ext cx="1642743" cy="142918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Повече от 7 години – 10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3%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491407" y="4439646"/>
        <a:ext cx="983756" cy="11307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1DF21-8578-48E9-A16A-FDB16891C70F}">
      <dsp:nvSpPr>
        <dsp:cNvPr id="0" name=""/>
        <dsp:cNvSpPr/>
      </dsp:nvSpPr>
      <dsp:spPr>
        <a:xfrm>
          <a:off x="886467" y="0"/>
          <a:ext cx="2331222" cy="2080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НЯМА ПРЕДЛОЖЕНИЕ </a:t>
          </a:r>
          <a:r>
            <a:rPr lang="bg-BG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276 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91%</a:t>
          </a: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bg-BG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8020" y="101553"/>
        <a:ext cx="2128116" cy="187720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D8F4C-9DAC-4062-AFF9-3A39A5B6BE8F}">
      <dsp:nvSpPr>
        <dsp:cNvPr id="0" name=""/>
        <dsp:cNvSpPr/>
      </dsp:nvSpPr>
      <dsp:spPr>
        <a:xfrm rot="5400000">
          <a:off x="-127415" y="127415"/>
          <a:ext cx="849439" cy="5946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1600" kern="1200" dirty="0"/>
        </a:p>
      </dsp:txBody>
      <dsp:txXfrm rot="-5400000">
        <a:off x="2" y="297303"/>
        <a:ext cx="594607" cy="254832"/>
      </dsp:txXfrm>
    </dsp:sp>
    <dsp:sp modelId="{1B19EC29-261F-419D-A2FB-1DAFB7DA48F8}">
      <dsp:nvSpPr>
        <dsp:cNvPr id="0" name=""/>
        <dsp:cNvSpPr/>
      </dsp:nvSpPr>
      <dsp:spPr>
        <a:xfrm rot="5400000">
          <a:off x="2260231" y="-1368320"/>
          <a:ext cx="552135" cy="38833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0 – 1 срещи – 44 </a:t>
          </a:r>
          <a:r>
            <a:rPr lang="en-US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bg-BG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15%</a:t>
          </a:r>
          <a:r>
            <a:rPr lang="en-US" sz="3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94608" y="324256"/>
        <a:ext cx="3856430" cy="498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TitledPictureBlocks">
  <dgm:title val=""/>
  <dgm:desc val=""/>
  <dgm:catLst>
    <dgm:cat type="picture" pri="10000"/>
    <dgm:cat type="pictureconvert" pri="10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off" val="ctr"/>
          <dgm:param type="grDir" val="tL"/>
        </dgm:alg>
      </dgm:if>
      <dgm:else name="Name2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op="equ"/>
      <dgm:constr type="primFontSz" for="des" forName="ChildText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787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ParentText" refType="w" fact="0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"/>
              <dgm:constr type="t" for="ch" forName="Image" refType="h" fact="0.1661"/>
              <dgm:constr type="w" for="ch" forName="Image" refType="w" fact="0.7457"/>
              <dgm:constr type="h" for="ch" forName="Image" refType="h" fact="0.8711"/>
              <dgm:constr type="l" for="ch" forName="ChildText" refType="w" fact="0.6464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if>
          <dgm:else name="Name5">
            <dgm:constrLst>
              <dgm:constr type="l" for="ch" forName="ParentText" refType="w" fact="0.26"/>
              <dgm:constr type="t" for="ch" forName="ParentText" refType="h" fact="0"/>
              <dgm:constr type="w" for="ch" forName="ParentText" refType="w" fact="0.7457"/>
              <dgm:constr type="h" for="ch" forName="ParentText" refType="h" fact="0.15"/>
              <dgm:constr type="l" for="ch" forName="Image" refType="w" fact="0.26"/>
              <dgm:constr type="t" for="ch" forName="Image" refType="h" fact="0.1661"/>
              <dgm:constr type="w" for="ch" forName="Image" refType="w" fact="0.7446"/>
              <dgm:constr type="h" for="ch" forName="Image" refType="h" fact="0.8711"/>
              <dgm:constr type="l" for="ch" forName="ChildText" refType="w" fact="0"/>
              <dgm:constr type="t" for="ch" forName="ChildText" refType="h" fact="0.288"/>
              <dgm:constr type="w" for="ch" forName="ChildText" refType="w" fact="0.3536"/>
              <dgm:constr type="h" for="ch" forName="ChildText" refType="h" fact="0.5074"/>
            </dgm:constrLst>
          </dgm:else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Text" styleLbl="fgAcc1">
          <dgm:varLst>
            <dgm:chMax val="0"/>
            <dgm:chPref val="0"/>
            <dgm:bulletEnabled val="1"/>
          </dgm:varLst>
          <dgm:choose name="Name6">
            <dgm:if name="Name7" axis="des" ptType="node" func="cnt" op="equ" val="1">
              <dgm:alg type="tx">
                <dgm:param type="stBulletLvl" val="2"/>
                <dgm:param type="txAnchorVertCh" val="mid"/>
                <dgm:param type="parTxLTRAlign" val="l"/>
              </dgm:alg>
            </dgm:if>
            <dgm:else name="Name8">
              <dgm:alg type="tx">
                <dgm:param type="stBulletLvl" val="1"/>
                <dgm:param type="txAnchorVertCh" val="mid"/>
              </dgm:alg>
            </dgm:else>
          </dgm:choose>
          <dgm:choose name="Name9">
            <dgm:if name="Name10" axis="ch" ptType="node" func="cnt" op="gte" val="1"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</dgm:if>
            <dgm:else name="Name11"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00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0285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14985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15636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86751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888794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511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50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393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20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9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58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71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65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98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7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3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86B75A-687E-405C-8A0B-8D00578BA2C3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07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.jp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2323322"/>
            <a:ext cx="7315200" cy="1675100"/>
          </a:xfrm>
        </p:spPr>
        <p:txBody>
          <a:bodyPr>
            <a:normAutofit/>
          </a:bodyPr>
          <a:lstStyle/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ОБОБЩЕНА ИНФОРМАЦИЯ ОТ ДОКЛАДИТЕ НА ОДИТНИТЕ КОМИТЕТИ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2018 Г.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670246"/>
            <a:ext cx="7259746" cy="914400"/>
          </a:xfrm>
        </p:spPr>
        <p:txBody>
          <a:bodyPr/>
          <a:lstStyle/>
          <a:p>
            <a:r>
              <a:rPr lang="bg-B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КПНРО, ноември 2019 г.</a:t>
            </a:r>
            <a:endParaRPr lang="bg-B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8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339" y="139959"/>
            <a:ext cx="8070945" cy="760444"/>
          </a:xfrm>
        </p:spPr>
        <p:txBody>
          <a:bodyPr>
            <a:normAutofit fontScale="90000"/>
          </a:bodyPr>
          <a:lstStyle/>
          <a:p>
            <a:r>
              <a:rPr lang="bg-BG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bg-BG" sz="28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родължителност на мандата на регистрираните одитори</a:t>
            </a:r>
            <a:endParaRPr lang="bg-BG" sz="2800" u="sng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091897"/>
              </p:ext>
            </p:extLst>
          </p:nvPr>
        </p:nvGraphicFramePr>
        <p:xfrm>
          <a:off x="1996751" y="900403"/>
          <a:ext cx="6596742" cy="5826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020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24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Magnetic Disk 12"/>
          <p:cNvSpPr/>
          <p:nvPr/>
        </p:nvSpPr>
        <p:spPr>
          <a:xfrm>
            <a:off x="1922106" y="1851953"/>
            <a:ext cx="2407298" cy="1628365"/>
          </a:xfrm>
          <a:prstGeom prst="flowChartMagneticDisk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5674" y="261170"/>
            <a:ext cx="5484812" cy="825760"/>
          </a:xfrm>
        </p:spPr>
        <p:txBody>
          <a:bodyPr>
            <a:normAutofit/>
          </a:bodyPr>
          <a:lstStyle/>
          <a:p>
            <a:r>
              <a:rPr lang="bg-BG" sz="28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bg-BG" sz="28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отация на отговорните одитори</a:t>
            </a:r>
            <a:endParaRPr lang="bg-BG" sz="2800" u="sng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2230016" y="2556240"/>
            <a:ext cx="1959429" cy="672151"/>
          </a:xfrm>
        </p:spPr>
        <p:txBody>
          <a:bodyPr/>
          <a:lstStyle/>
          <a:p>
            <a:r>
              <a:rPr lang="bg-B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г. – 76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25%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Flowchart: Magnetic Disk 13"/>
          <p:cNvSpPr/>
          <p:nvPr/>
        </p:nvSpPr>
        <p:spPr>
          <a:xfrm>
            <a:off x="4637314" y="1851953"/>
            <a:ext cx="2407298" cy="1628365"/>
          </a:xfrm>
          <a:prstGeom prst="flowChartMagneticDisk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5" name="Subtitle 11"/>
          <p:cNvSpPr txBox="1">
            <a:spLocks/>
          </p:cNvSpPr>
          <p:nvPr/>
        </p:nvSpPr>
        <p:spPr>
          <a:xfrm>
            <a:off x="4945224" y="2556240"/>
            <a:ext cx="1959429" cy="6721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–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bg-B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(26</a:t>
            </a:r>
            <a:r>
              <a:rPr lang="bg-B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Flowchart: Magnetic Disk 15"/>
          <p:cNvSpPr/>
          <p:nvPr/>
        </p:nvSpPr>
        <p:spPr>
          <a:xfrm>
            <a:off x="7352522" y="1851953"/>
            <a:ext cx="2407298" cy="1628365"/>
          </a:xfrm>
          <a:prstGeom prst="flowChartMagneticDisk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17" name="Subtitle 11"/>
          <p:cNvSpPr txBox="1">
            <a:spLocks/>
          </p:cNvSpPr>
          <p:nvPr/>
        </p:nvSpPr>
        <p:spPr>
          <a:xfrm>
            <a:off x="7660432" y="2556240"/>
            <a:ext cx="1959429" cy="6721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bg-B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–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bg-B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1%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Flowchart: Magnetic Disk 17"/>
          <p:cNvSpPr/>
          <p:nvPr/>
        </p:nvSpPr>
        <p:spPr>
          <a:xfrm>
            <a:off x="1922106" y="4343225"/>
            <a:ext cx="2407298" cy="1628365"/>
          </a:xfrm>
          <a:prstGeom prst="flowChartMagneticDisk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г. – 14 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5%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Flowchart: Magnetic Disk 18"/>
          <p:cNvSpPr/>
          <p:nvPr/>
        </p:nvSpPr>
        <p:spPr>
          <a:xfrm>
            <a:off x="4637314" y="4343225"/>
            <a:ext cx="2407298" cy="1628365"/>
          </a:xfrm>
          <a:prstGeom prst="flowChartMagneticDisk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г. – 5 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2%</a:t>
            </a:r>
            <a:r>
              <a:rPr lang="en-US" sz="2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lowchart: Magnetic Disk 19"/>
          <p:cNvSpPr/>
          <p:nvPr/>
        </p:nvSpPr>
        <p:spPr>
          <a:xfrm>
            <a:off x="7352522" y="4343225"/>
            <a:ext cx="2407298" cy="1628365"/>
          </a:xfrm>
          <a:prstGeom prst="flowChartMagneticDisk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21" name="Subtitle 11"/>
          <p:cNvSpPr txBox="1">
            <a:spLocks/>
          </p:cNvSpPr>
          <p:nvPr/>
        </p:nvSpPr>
        <p:spPr>
          <a:xfrm>
            <a:off x="7660432" y="5047512"/>
            <a:ext cx="1959429" cy="6721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bg-B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– 6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g-B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97138" y="6254673"/>
            <a:ext cx="43018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Процентът е към общия брой докладвали ОК</a:t>
            </a:r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220872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5528" y="843742"/>
            <a:ext cx="8001000" cy="536172"/>
          </a:xfrm>
        </p:spPr>
        <p:txBody>
          <a:bodyPr>
            <a:noAutofit/>
          </a:bodyPr>
          <a:lstStyle/>
          <a:p>
            <a:pPr algn="ctr"/>
            <a:r>
              <a:rPr lang="bg-BG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bg-BG" sz="28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редложения на ОК за продължаване на мандата на регистрирания одитор</a:t>
            </a:r>
            <a:endParaRPr lang="bg-BG" sz="2800" u="sng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42024963"/>
              </p:ext>
            </p:extLst>
          </p:nvPr>
        </p:nvGraphicFramePr>
        <p:xfrm>
          <a:off x="108063" y="1973503"/>
          <a:ext cx="6475617" cy="2080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Diagram group"/>
          <p:cNvGrpSpPr/>
          <p:nvPr/>
        </p:nvGrpSpPr>
        <p:grpSpPr>
          <a:xfrm>
            <a:off x="4498884" y="2196253"/>
            <a:ext cx="2508745" cy="2059863"/>
            <a:chOff x="701030" y="0"/>
            <a:chExt cx="1677913" cy="1384838"/>
          </a:xfrm>
          <a:scene3d>
            <a:camera prst="isometricOffAxis2Left" zoom="95000"/>
            <a:lightRig rig="flat" dir="t"/>
          </a:scene3d>
        </p:grpSpPr>
        <p:grpSp>
          <p:nvGrpSpPr>
            <p:cNvPr id="7" name="Group 6"/>
            <p:cNvGrpSpPr/>
            <p:nvPr/>
          </p:nvGrpSpPr>
          <p:grpSpPr>
            <a:xfrm>
              <a:off x="701030" y="0"/>
              <a:ext cx="1677913" cy="1384838"/>
              <a:chOff x="701030" y="0"/>
              <a:chExt cx="1677913" cy="1384838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701030" y="0"/>
                <a:ext cx="1677913" cy="1384838"/>
              </a:xfrm>
              <a:prstGeom prst="roundRect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Rounded Rectangle 4"/>
              <p:cNvSpPr txBox="1"/>
              <p:nvPr/>
            </p:nvSpPr>
            <p:spPr>
              <a:xfrm>
                <a:off x="768632" y="67602"/>
                <a:ext cx="1542709" cy="1249634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36195" rIns="72390" bIns="36195" numCol="1" spcCol="1270" anchor="ctr" anchorCtr="0">
                <a:noAutofit/>
              </a:bodyPr>
              <a:lstStyle/>
              <a:p>
                <a:pPr lvl="0" algn="ctr" defTabSz="8445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bg-BG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</a:t>
                </a:r>
                <a:r>
                  <a:rPr lang="bg-BG" sz="190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 ПРЕДЛОЖЕНИЕ – </a:t>
                </a:r>
                <a:r>
                  <a:rPr lang="bg-BG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bg-BG" sz="190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bg-BG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bg-BG" sz="190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r>
                  <a:rPr lang="en-US" sz="190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bg-BG" sz="19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1" name="Diagram group"/>
          <p:cNvGrpSpPr/>
          <p:nvPr/>
        </p:nvGrpSpPr>
        <p:grpSpPr>
          <a:xfrm>
            <a:off x="2913922" y="4256116"/>
            <a:ext cx="2622353" cy="2059863"/>
            <a:chOff x="701030" y="0"/>
            <a:chExt cx="1677913" cy="1384838"/>
          </a:xfrm>
          <a:scene3d>
            <a:camera prst="isometricOffAxis2Left" zoom="95000"/>
            <a:lightRig rig="flat" dir="t"/>
          </a:scene3d>
        </p:grpSpPr>
        <p:grpSp>
          <p:nvGrpSpPr>
            <p:cNvPr id="12" name="Group 11"/>
            <p:cNvGrpSpPr/>
            <p:nvPr/>
          </p:nvGrpSpPr>
          <p:grpSpPr>
            <a:xfrm>
              <a:off x="701030" y="0"/>
              <a:ext cx="1677913" cy="1384838"/>
              <a:chOff x="701030" y="0"/>
              <a:chExt cx="1677913" cy="1384838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701030" y="0"/>
                <a:ext cx="1677913" cy="1384838"/>
              </a:xfrm>
              <a:prstGeom prst="roundRect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Rounded Rectangle 4"/>
              <p:cNvSpPr txBox="1"/>
              <p:nvPr/>
            </p:nvSpPr>
            <p:spPr>
              <a:xfrm>
                <a:off x="768632" y="67602"/>
                <a:ext cx="1542709" cy="1249634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2390" tIns="36195" rIns="72390" bIns="36195" numCol="1" spcCol="1270" anchor="ctr" anchorCtr="0">
                <a:noAutofit/>
              </a:bodyPr>
              <a:lstStyle/>
              <a:p>
                <a:pPr lvl="0" algn="ctr" defTabSz="84455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bg-BG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НЕОТГОВОРИЛИ</a:t>
                </a:r>
                <a:r>
                  <a:rPr lang="bg-BG" sz="190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bg-BG" sz="19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</a:t>
                </a:r>
                <a:r>
                  <a:rPr lang="bg-BG" sz="190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bg-BG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bg-BG" sz="190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%</a:t>
                </a:r>
                <a:r>
                  <a:rPr lang="en-US" sz="190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bg-BG" sz="19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73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300" y="544483"/>
            <a:ext cx="8534400" cy="69411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bg-BG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Одобрения за допълнителни услуги, различни от независим финансов одит и установени заплахи за независимостта </a:t>
            </a:r>
            <a:endParaRPr lang="bg-BG" sz="2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692524" y="1674243"/>
            <a:ext cx="4998922" cy="13383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524" y="1943637"/>
            <a:ext cx="4644246" cy="733061"/>
          </a:xfrm>
        </p:spPr>
        <p:txBody>
          <a:bodyPr>
            <a:normAutofit/>
          </a:bodyPr>
          <a:lstStyle/>
          <a:p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са давали одобрения – 232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76%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692524" y="3281986"/>
            <a:ext cx="4998922" cy="13383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92524" y="3551380"/>
            <a:ext cx="4644246" cy="7330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Дали одобрения – 59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19%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692524" y="4889729"/>
            <a:ext cx="4998922" cy="13383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92524" y="5159123"/>
            <a:ext cx="4644246" cy="7330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Неотговорили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13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3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0997" y="361603"/>
            <a:ext cx="8001000" cy="1051561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4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bg-BG" sz="24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добрения за допълнителни услуги, различни от независим финансов одит и установени заплахи за независимостта</a:t>
            </a:r>
            <a:br>
              <a:rPr lang="bg-BG" sz="24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4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продължение</a:t>
            </a:r>
            <a:r>
              <a:rPr lang="en-US" sz="24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2400" u="sng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725" y="2713337"/>
            <a:ext cx="4394864" cy="761384"/>
          </a:xfr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Неустановени заплахи – 257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85%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41069" y="2919462"/>
            <a:ext cx="673331" cy="349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49725" y="3727489"/>
            <a:ext cx="4394864" cy="7613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Установени заплахи – 6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41069" y="3933614"/>
            <a:ext cx="673331" cy="349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149725" y="4741641"/>
            <a:ext cx="4394864" cy="7613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 преглед за контрол на качеството от друг одитор – 4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1%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41069" y="4947766"/>
            <a:ext cx="673331" cy="3491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5386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11820975"/>
              </p:ext>
            </p:extLst>
          </p:nvPr>
        </p:nvGraphicFramePr>
        <p:xfrm>
          <a:off x="503900" y="838802"/>
          <a:ext cx="4477991" cy="849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6307" y="267958"/>
            <a:ext cx="8534400" cy="89361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bg-BG" sz="24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Комуникация на ОК с ръководството и с лицата, натоварени с общото управление по отношение на слабости и препоръки към системите за вътрешен контрол</a:t>
            </a:r>
            <a:endParaRPr lang="bg-BG" sz="24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206753" y="2156162"/>
            <a:ext cx="3883383" cy="552135"/>
            <a:chOff x="594607" y="297304"/>
            <a:chExt cx="3883383" cy="552135"/>
          </a:xfrm>
          <a:scene3d>
            <a:camera prst="orthographicFront"/>
            <a:lightRig rig="threePt" dir="t"/>
          </a:scene3d>
        </p:grpSpPr>
        <p:sp>
          <p:nvSpPr>
            <p:cNvPr id="7" name="Round Same Side Corner Rectangle 6"/>
            <p:cNvSpPr/>
            <p:nvPr/>
          </p:nvSpPr>
          <p:spPr>
            <a:xfrm rot="5400000">
              <a:off x="2260231" y="-1368320"/>
              <a:ext cx="552135" cy="3883383"/>
            </a:xfrm>
            <a:prstGeom prst="round2SameRect">
              <a:avLst/>
            </a:prstGeom>
            <a:sp3d>
              <a:bevelT prst="convex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ound Same Side Corner Rectangle 4"/>
            <p:cNvSpPr txBox="1"/>
            <p:nvPr/>
          </p:nvSpPr>
          <p:spPr>
            <a:xfrm>
              <a:off x="594608" y="324256"/>
              <a:ext cx="3856430" cy="4982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срещи –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119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39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35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35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612144" y="1932696"/>
            <a:ext cx="594608" cy="849439"/>
            <a:chOff x="1" y="-1"/>
            <a:chExt cx="594608" cy="849439"/>
          </a:xfrm>
        </p:grpSpPr>
        <p:sp>
          <p:nvSpPr>
            <p:cNvPr id="10" name="Chevron 9"/>
            <p:cNvSpPr/>
            <p:nvPr/>
          </p:nvSpPr>
          <p:spPr>
            <a:xfrm rot="5400000">
              <a:off x="-127415" y="127415"/>
              <a:ext cx="849439" cy="594607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Chevron 4"/>
            <p:cNvSpPr txBox="1"/>
            <p:nvPr/>
          </p:nvSpPr>
          <p:spPr>
            <a:xfrm>
              <a:off x="2" y="297303"/>
              <a:ext cx="594607" cy="2548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6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098508" y="3079439"/>
            <a:ext cx="3883383" cy="552135"/>
            <a:chOff x="594607" y="297304"/>
            <a:chExt cx="3883383" cy="552135"/>
          </a:xfrm>
          <a:scene3d>
            <a:camera prst="orthographicFront"/>
            <a:lightRig rig="threePt" dir="t"/>
          </a:scene3d>
        </p:grpSpPr>
        <p:sp>
          <p:nvSpPr>
            <p:cNvPr id="15" name="Round Same Side Corner Rectangle 14"/>
            <p:cNvSpPr/>
            <p:nvPr/>
          </p:nvSpPr>
          <p:spPr>
            <a:xfrm rot="5400000">
              <a:off x="2260231" y="-1368320"/>
              <a:ext cx="552135" cy="3883383"/>
            </a:xfrm>
            <a:prstGeom prst="round2SameRect">
              <a:avLst/>
            </a:prstGeom>
            <a:sp3d>
              <a:bevelT prst="convex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ound Same Side Corner Rectangle 4"/>
            <p:cNvSpPr txBox="1"/>
            <p:nvPr/>
          </p:nvSpPr>
          <p:spPr>
            <a:xfrm>
              <a:off x="594608" y="324256"/>
              <a:ext cx="3856430" cy="4982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срещи –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68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22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35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35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03901" y="2815877"/>
            <a:ext cx="594608" cy="849439"/>
            <a:chOff x="1" y="-1"/>
            <a:chExt cx="594608" cy="849439"/>
          </a:xfrm>
        </p:grpSpPr>
        <p:sp>
          <p:nvSpPr>
            <p:cNvPr id="18" name="Chevron 17"/>
            <p:cNvSpPr/>
            <p:nvPr/>
          </p:nvSpPr>
          <p:spPr>
            <a:xfrm rot="5400000">
              <a:off x="-127415" y="127415"/>
              <a:ext cx="849439" cy="594607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vron 4"/>
            <p:cNvSpPr txBox="1"/>
            <p:nvPr/>
          </p:nvSpPr>
          <p:spPr>
            <a:xfrm>
              <a:off x="2" y="297303"/>
              <a:ext cx="594607" cy="2548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600" kern="1200" dirty="0"/>
            </a:p>
          </p:txBody>
        </p:sp>
      </p:grp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1640722983"/>
              </p:ext>
            </p:extLst>
          </p:nvPr>
        </p:nvGraphicFramePr>
        <p:xfrm>
          <a:off x="503900" y="3808979"/>
          <a:ext cx="4477991" cy="849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4206753" y="5126339"/>
            <a:ext cx="3883383" cy="552135"/>
            <a:chOff x="594607" y="297304"/>
            <a:chExt cx="3883383" cy="552135"/>
          </a:xfrm>
          <a:scene3d>
            <a:camera prst="orthographicFront"/>
            <a:lightRig rig="threePt" dir="t"/>
          </a:scene3d>
        </p:grpSpPr>
        <p:sp>
          <p:nvSpPr>
            <p:cNvPr id="22" name="Round Same Side Corner Rectangle 21"/>
            <p:cNvSpPr/>
            <p:nvPr/>
          </p:nvSpPr>
          <p:spPr>
            <a:xfrm rot="5400000">
              <a:off x="2260231" y="-1368320"/>
              <a:ext cx="552135" cy="3883383"/>
            </a:xfrm>
            <a:prstGeom prst="round2SameRect">
              <a:avLst/>
            </a:prstGeom>
            <a:sp3d>
              <a:bevelT prst="convex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ound Same Side Corner Rectangle 4"/>
            <p:cNvSpPr txBox="1"/>
            <p:nvPr/>
          </p:nvSpPr>
          <p:spPr>
            <a:xfrm>
              <a:off x="594608" y="324256"/>
              <a:ext cx="3856430" cy="4982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bg-BG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r>
                <a:rPr lang="bg-BG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еуточнено 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bg-BG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24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35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35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612144" y="4902873"/>
            <a:ext cx="594608" cy="849439"/>
            <a:chOff x="1" y="-1"/>
            <a:chExt cx="594608" cy="849439"/>
          </a:xfrm>
        </p:grpSpPr>
        <p:sp>
          <p:nvSpPr>
            <p:cNvPr id="25" name="Chevron 24"/>
            <p:cNvSpPr/>
            <p:nvPr/>
          </p:nvSpPr>
          <p:spPr>
            <a:xfrm rot="5400000">
              <a:off x="-127415" y="127415"/>
              <a:ext cx="849439" cy="594607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Chevron 4"/>
            <p:cNvSpPr txBox="1"/>
            <p:nvPr/>
          </p:nvSpPr>
          <p:spPr>
            <a:xfrm>
              <a:off x="2" y="297303"/>
              <a:ext cx="594607" cy="2548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600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098508" y="6049616"/>
            <a:ext cx="3883383" cy="552135"/>
            <a:chOff x="594607" y="297304"/>
            <a:chExt cx="3883383" cy="552135"/>
          </a:xfrm>
          <a:scene3d>
            <a:camera prst="orthographicFront"/>
            <a:lightRig rig="threePt" dir="t"/>
          </a:scene3d>
        </p:grpSpPr>
        <p:sp>
          <p:nvSpPr>
            <p:cNvPr id="28" name="Round Same Side Corner Rectangle 27"/>
            <p:cNvSpPr/>
            <p:nvPr/>
          </p:nvSpPr>
          <p:spPr>
            <a:xfrm rot="5400000">
              <a:off x="2260231" y="-1368320"/>
              <a:ext cx="552135" cy="3883383"/>
            </a:xfrm>
            <a:prstGeom prst="round2SameRect">
              <a:avLst/>
            </a:prstGeom>
            <a:sp3d>
              <a:bevelT prst="convex"/>
            </a:sp3d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Round Same Side Corner Rectangle 4"/>
            <p:cNvSpPr txBox="1"/>
            <p:nvPr/>
          </p:nvSpPr>
          <p:spPr>
            <a:xfrm>
              <a:off x="594608" y="324256"/>
              <a:ext cx="3856430" cy="4982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5240" rIns="15240" bIns="15240" numCol="1" spcCol="1270" anchor="ctr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bg-BG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</a:t>
              </a:r>
              <a:r>
                <a:rPr lang="bg-BG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еотговорили</a:t>
              </a:r>
              <a:r>
                <a:rPr lang="bg-BG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bg-BG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29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r>
                <a:rPr lang="bg-BG" sz="2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35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35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03901" y="5786054"/>
            <a:ext cx="594608" cy="849439"/>
            <a:chOff x="1" y="-1"/>
            <a:chExt cx="594608" cy="849439"/>
          </a:xfrm>
        </p:grpSpPr>
        <p:sp>
          <p:nvSpPr>
            <p:cNvPr id="31" name="Chevron 30"/>
            <p:cNvSpPr/>
            <p:nvPr/>
          </p:nvSpPr>
          <p:spPr>
            <a:xfrm rot="5400000">
              <a:off x="-127415" y="127415"/>
              <a:ext cx="849439" cy="594607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Chevron 4"/>
            <p:cNvSpPr txBox="1"/>
            <p:nvPr/>
          </p:nvSpPr>
          <p:spPr>
            <a:xfrm>
              <a:off x="2" y="297303"/>
              <a:ext cx="594607" cy="2548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bg-BG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224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58224248"/>
              </p:ext>
            </p:extLst>
          </p:nvPr>
        </p:nvGraphicFramePr>
        <p:xfrm>
          <a:off x="2004008" y="143933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202023" y="101081"/>
            <a:ext cx="8070947" cy="971939"/>
          </a:xfrm>
        </p:spPr>
        <p:txBody>
          <a:bodyPr>
            <a:normAutofit lnSpcReduction="10000"/>
          </a:bodyPr>
          <a:lstStyle/>
          <a:p>
            <a:pPr algn="ctr"/>
            <a:r>
              <a:rPr lang="bg-BG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Комуникация на ОК с ръководството и с лицата, натоварени с общото управление по отношение на слабости и препоръки към системите за вътрешен </a:t>
            </a:r>
            <a:r>
              <a:rPr lang="bg-BG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</a:t>
            </a:r>
            <a:r>
              <a:rPr lang="en-US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продължение</a:t>
            </a:r>
            <a:r>
              <a:rPr lang="en-US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377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1085" y="144623"/>
            <a:ext cx="8001000" cy="1143001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4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Комуникация на ОК с ръководството и лицата, натоварени с общото управление за резултатите от задължителния финансов одит и достоверността на финансовите отчети</a:t>
            </a:r>
            <a:endParaRPr lang="bg-BG" sz="2400" u="sng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4734793"/>
              </p:ext>
            </p:extLst>
          </p:nvPr>
        </p:nvGraphicFramePr>
        <p:xfrm>
          <a:off x="741733" y="1735149"/>
          <a:ext cx="3065496" cy="1465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Straight Connector 16"/>
          <p:cNvSpPr/>
          <p:nvPr/>
        </p:nvSpPr>
        <p:spPr>
          <a:xfrm>
            <a:off x="5129545" y="2676524"/>
            <a:ext cx="3065495" cy="0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Straight Connector 17"/>
          <p:cNvSpPr/>
          <p:nvPr/>
        </p:nvSpPr>
        <p:spPr>
          <a:xfrm>
            <a:off x="5129544" y="3798742"/>
            <a:ext cx="3065495" cy="0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Straight Connector 18"/>
          <p:cNvSpPr/>
          <p:nvPr/>
        </p:nvSpPr>
        <p:spPr>
          <a:xfrm>
            <a:off x="5129544" y="4987462"/>
            <a:ext cx="3065495" cy="0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oup 19"/>
          <p:cNvGrpSpPr/>
          <p:nvPr/>
        </p:nvGrpSpPr>
        <p:grpSpPr>
          <a:xfrm>
            <a:off x="5129544" y="1735149"/>
            <a:ext cx="1187326" cy="635614"/>
            <a:chOff x="92405" y="83130"/>
            <a:chExt cx="1187326" cy="635614"/>
          </a:xfrm>
        </p:grpSpPr>
        <p:sp>
          <p:nvSpPr>
            <p:cNvPr id="21" name="Round Same Side Corner Rectangle 20"/>
            <p:cNvSpPr/>
            <p:nvPr/>
          </p:nvSpPr>
          <p:spPr>
            <a:xfrm>
              <a:off x="92405" y="83130"/>
              <a:ext cx="1187326" cy="635614"/>
            </a:xfrm>
            <a:prstGeom prst="round2SameRect">
              <a:avLst>
                <a:gd name="adj1" fmla="val 16670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 Same Side Corner Rectangle 4"/>
            <p:cNvSpPr txBox="1"/>
            <p:nvPr/>
          </p:nvSpPr>
          <p:spPr>
            <a:xfrm>
              <a:off x="123439" y="114164"/>
              <a:ext cx="1125258" cy="6045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dirty="0" smtClean="0"/>
                <a:t>6 </a:t>
              </a:r>
              <a:r>
                <a:rPr lang="bg-BG" sz="1400" dirty="0" smtClean="0"/>
                <a:t>и повече</a:t>
              </a:r>
              <a:r>
                <a:rPr lang="bg-BG" sz="1400" kern="1200" dirty="0" smtClean="0"/>
                <a:t> срещи</a:t>
              </a:r>
              <a:r>
                <a:rPr lang="en-US" sz="1400" kern="1200" dirty="0" smtClean="0"/>
                <a:t> </a:t>
              </a:r>
              <a:r>
                <a:rPr lang="en-US" sz="1500" kern="1200" dirty="0" smtClean="0"/>
                <a:t>– </a:t>
              </a:r>
              <a:r>
                <a:rPr lang="en-US" sz="1500" dirty="0"/>
                <a:t>8</a:t>
              </a:r>
              <a:r>
                <a:rPr lang="en-US" sz="1500" kern="1200" dirty="0" smtClean="0"/>
                <a:t> (</a:t>
              </a:r>
              <a:r>
                <a:rPr lang="en-US" sz="1500" dirty="0"/>
                <a:t>3</a:t>
              </a:r>
              <a:r>
                <a:rPr lang="en-US" sz="1500" kern="1200" dirty="0" smtClean="0"/>
                <a:t>%)</a:t>
              </a:r>
              <a:endParaRPr lang="bg-BG" sz="1500" kern="12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15239" y="2878572"/>
            <a:ext cx="1187326" cy="635614"/>
            <a:chOff x="92405" y="83130"/>
            <a:chExt cx="1187326" cy="635614"/>
          </a:xfrm>
        </p:grpSpPr>
        <p:sp>
          <p:nvSpPr>
            <p:cNvPr id="24" name="Round Same Side Corner Rectangle 23"/>
            <p:cNvSpPr/>
            <p:nvPr/>
          </p:nvSpPr>
          <p:spPr>
            <a:xfrm>
              <a:off x="92405" y="83130"/>
              <a:ext cx="1187326" cy="635614"/>
            </a:xfrm>
            <a:prstGeom prst="round2SameRect">
              <a:avLst>
                <a:gd name="adj1" fmla="val 16670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 Same Side Corner Rectangle 4"/>
            <p:cNvSpPr txBox="1"/>
            <p:nvPr/>
          </p:nvSpPr>
          <p:spPr>
            <a:xfrm>
              <a:off x="123439" y="114164"/>
              <a:ext cx="1125258" cy="6045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kern="1200" dirty="0" smtClean="0"/>
                <a:t>2-3</a:t>
              </a:r>
              <a:r>
                <a:rPr lang="bg-BG" sz="1500" kern="1200" dirty="0" smtClean="0"/>
                <a:t> срещи</a:t>
              </a:r>
              <a:r>
                <a:rPr lang="en-US" sz="1500" kern="1200" dirty="0" smtClean="0"/>
                <a:t> – </a:t>
              </a:r>
              <a:r>
                <a:rPr lang="en-US" sz="1500" dirty="0" smtClean="0"/>
                <a:t>122</a:t>
              </a:r>
              <a:r>
                <a:rPr lang="en-US" sz="1500" kern="1200" dirty="0" smtClean="0"/>
                <a:t> (</a:t>
              </a:r>
              <a:r>
                <a:rPr lang="en-US" sz="1500" dirty="0" smtClean="0"/>
                <a:t>40</a:t>
              </a:r>
              <a:r>
                <a:rPr lang="en-US" sz="1500" kern="1200" dirty="0" smtClean="0"/>
                <a:t>%)</a:t>
              </a:r>
              <a:endParaRPr lang="bg-BG" sz="1500" kern="12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129544" y="4000789"/>
            <a:ext cx="1187326" cy="635614"/>
            <a:chOff x="92405" y="83130"/>
            <a:chExt cx="1187326" cy="635614"/>
          </a:xfrm>
        </p:grpSpPr>
        <p:sp>
          <p:nvSpPr>
            <p:cNvPr id="27" name="Round Same Side Corner Rectangle 26"/>
            <p:cNvSpPr/>
            <p:nvPr/>
          </p:nvSpPr>
          <p:spPr>
            <a:xfrm>
              <a:off x="92405" y="83130"/>
              <a:ext cx="1187326" cy="635614"/>
            </a:xfrm>
            <a:prstGeom prst="round2SameRect">
              <a:avLst>
                <a:gd name="adj1" fmla="val 16670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 Same Side Corner Rectangle 4"/>
            <p:cNvSpPr txBox="1"/>
            <p:nvPr/>
          </p:nvSpPr>
          <p:spPr>
            <a:xfrm>
              <a:off x="123439" y="114164"/>
              <a:ext cx="1125258" cy="6045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400" kern="1200" dirty="0" err="1" smtClean="0"/>
                <a:t>Неотговори</a:t>
              </a:r>
              <a:r>
                <a:rPr lang="bg-BG" sz="1400" kern="1200" dirty="0" smtClean="0"/>
                <a:t>-ли </a:t>
              </a:r>
              <a:r>
                <a:rPr lang="en-US" sz="1400" kern="1200" dirty="0" smtClean="0"/>
                <a:t>– </a:t>
              </a:r>
              <a:r>
                <a:rPr lang="bg-BG" sz="1400" kern="1200" dirty="0" smtClean="0"/>
                <a:t>24</a:t>
              </a:r>
              <a:r>
                <a:rPr lang="en-US" sz="1400" kern="1200" dirty="0" smtClean="0"/>
                <a:t> (</a:t>
              </a:r>
              <a:r>
                <a:rPr lang="bg-BG" sz="1400" kern="1200" dirty="0" smtClean="0"/>
                <a:t>8</a:t>
              </a:r>
              <a:r>
                <a:rPr lang="en-US" sz="1400" kern="1200" dirty="0" smtClean="0"/>
                <a:t>%)</a:t>
              </a:r>
              <a:endParaRPr lang="bg-BG" sz="1400" kern="12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098510" y="2878572"/>
            <a:ext cx="1187326" cy="635614"/>
            <a:chOff x="92405" y="83130"/>
            <a:chExt cx="1187326" cy="635614"/>
          </a:xfrm>
        </p:grpSpPr>
        <p:sp>
          <p:nvSpPr>
            <p:cNvPr id="30" name="Round Same Side Corner Rectangle 29"/>
            <p:cNvSpPr/>
            <p:nvPr/>
          </p:nvSpPr>
          <p:spPr>
            <a:xfrm>
              <a:off x="92405" y="83130"/>
              <a:ext cx="1187326" cy="635614"/>
            </a:xfrm>
            <a:prstGeom prst="round2SameRect">
              <a:avLst>
                <a:gd name="adj1" fmla="val 16670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 Same Side Corner Rectangle 4"/>
            <p:cNvSpPr txBox="1"/>
            <p:nvPr/>
          </p:nvSpPr>
          <p:spPr>
            <a:xfrm>
              <a:off x="123439" y="114164"/>
              <a:ext cx="1125258" cy="6045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400" kern="1200" dirty="0" smtClean="0"/>
                <a:t>неуточнено</a:t>
              </a:r>
              <a:r>
                <a:rPr lang="en-US" sz="1500" kern="1200" dirty="0" smtClean="0"/>
                <a:t>– </a:t>
              </a:r>
              <a:r>
                <a:rPr lang="bg-BG" sz="1500" kern="1200" dirty="0" smtClean="0"/>
                <a:t>19</a:t>
              </a:r>
              <a:r>
                <a:rPr lang="en-US" sz="1500" kern="1200" dirty="0" smtClean="0"/>
                <a:t> (</a:t>
              </a:r>
              <a:r>
                <a:rPr lang="bg-BG" sz="1500" dirty="0"/>
                <a:t>6</a:t>
              </a:r>
              <a:r>
                <a:rPr lang="en-US" sz="1500" kern="1200" dirty="0" smtClean="0"/>
                <a:t>%)</a:t>
              </a:r>
              <a:endParaRPr lang="bg-BG" sz="1500" kern="12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09144" y="3972269"/>
            <a:ext cx="1187326" cy="635614"/>
            <a:chOff x="92405" y="83130"/>
            <a:chExt cx="1187326" cy="635614"/>
          </a:xfrm>
        </p:grpSpPr>
        <p:sp>
          <p:nvSpPr>
            <p:cNvPr id="33" name="Round Same Side Corner Rectangle 32"/>
            <p:cNvSpPr/>
            <p:nvPr/>
          </p:nvSpPr>
          <p:spPr>
            <a:xfrm>
              <a:off x="92405" y="83130"/>
              <a:ext cx="1187326" cy="635614"/>
            </a:xfrm>
            <a:prstGeom prst="round2SameRect">
              <a:avLst>
                <a:gd name="adj1" fmla="val 16670"/>
                <a:gd name="adj2" fmla="val 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 Same Side Corner Rectangle 4"/>
            <p:cNvSpPr txBox="1"/>
            <p:nvPr/>
          </p:nvSpPr>
          <p:spPr>
            <a:xfrm>
              <a:off x="123439" y="114164"/>
              <a:ext cx="1125258" cy="6045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dirty="0"/>
                <a:t>4</a:t>
              </a:r>
              <a:r>
                <a:rPr lang="bg-BG" sz="1500" kern="1200" dirty="0" smtClean="0"/>
                <a:t>-</a:t>
              </a:r>
              <a:r>
                <a:rPr lang="en-US" sz="1500" kern="1200" dirty="0" smtClean="0"/>
                <a:t>5</a:t>
              </a:r>
              <a:r>
                <a:rPr lang="bg-BG" sz="1500" kern="1200" dirty="0" smtClean="0"/>
                <a:t> срещи</a:t>
              </a:r>
              <a:r>
                <a:rPr lang="en-US" sz="1500" kern="1200" dirty="0" smtClean="0"/>
                <a:t> – </a:t>
              </a:r>
              <a:r>
                <a:rPr lang="en-US" sz="1500" dirty="0" smtClean="0"/>
                <a:t>54</a:t>
              </a:r>
              <a:r>
                <a:rPr lang="en-US" sz="1500" kern="1200" dirty="0" smtClean="0"/>
                <a:t> (18%)</a:t>
              </a:r>
              <a:endParaRPr lang="bg-BG" sz="1500" kern="1200" dirty="0"/>
            </a:p>
          </p:txBody>
        </p:sp>
      </p:grpSp>
      <p:sp>
        <p:nvSpPr>
          <p:cNvPr id="38" name="Straight Connector 37"/>
          <p:cNvSpPr/>
          <p:nvPr/>
        </p:nvSpPr>
        <p:spPr>
          <a:xfrm>
            <a:off x="840178" y="3732241"/>
            <a:ext cx="3065495" cy="0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Straight Connector 38"/>
          <p:cNvSpPr/>
          <p:nvPr/>
        </p:nvSpPr>
        <p:spPr>
          <a:xfrm>
            <a:off x="809144" y="4929273"/>
            <a:ext cx="3065495" cy="0"/>
          </a:xfrm>
          <a:prstGeom prst="line">
            <a:avLst/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485666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223619992"/>
              </p:ext>
            </p:extLst>
          </p:nvPr>
        </p:nvGraphicFramePr>
        <p:xfrm>
          <a:off x="2020634" y="83250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202023" y="101081"/>
            <a:ext cx="8070947" cy="971939"/>
          </a:xfrm>
        </p:spPr>
        <p:txBody>
          <a:bodyPr>
            <a:normAutofit/>
          </a:bodyPr>
          <a:lstStyle/>
          <a:p>
            <a:pPr algn="ctr"/>
            <a:r>
              <a:rPr lang="bg-BG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Комуникация на ОК с ръководството и с лицата, натоварени с общото управление </a:t>
            </a:r>
            <a:r>
              <a:rPr lang="bg-BG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резултатите от задължителния финансов одит и достоверността на финансовите отчети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4450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3835" y="176209"/>
            <a:ext cx="6158143" cy="598517"/>
          </a:xfrm>
        </p:spPr>
        <p:txBody>
          <a:bodyPr>
            <a:normAutofit/>
          </a:bodyPr>
          <a:lstStyle/>
          <a:p>
            <a:r>
              <a:rPr lang="bg-BG" sz="24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bg-BG" sz="24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омуникация на ОК с външния одитор</a:t>
            </a:r>
            <a:endParaRPr lang="bg-BG" sz="2400" u="sng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4422431"/>
              </p:ext>
            </p:extLst>
          </p:nvPr>
        </p:nvGraphicFramePr>
        <p:xfrm>
          <a:off x="2679377" y="1490346"/>
          <a:ext cx="2951018" cy="1177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972711" y="1556850"/>
            <a:ext cx="2945257" cy="1177022"/>
            <a:chOff x="2880" y="51751"/>
            <a:chExt cx="2945257" cy="1177022"/>
          </a:xfrm>
        </p:grpSpPr>
        <p:sp>
          <p:nvSpPr>
            <p:cNvPr id="7" name="Rounded Rectangle 6"/>
            <p:cNvSpPr/>
            <p:nvPr/>
          </p:nvSpPr>
          <p:spPr>
            <a:xfrm>
              <a:off x="2880" y="51751"/>
              <a:ext cx="2945257" cy="117702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880" y="522560"/>
              <a:ext cx="2945257" cy="4708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срещи – 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166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bg-BG" sz="1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Oval 5"/>
          <p:cNvSpPr/>
          <p:nvPr/>
        </p:nvSpPr>
        <p:spPr>
          <a:xfrm>
            <a:off x="7033860" y="1453348"/>
            <a:ext cx="822958" cy="740198"/>
          </a:xfrm>
          <a:prstGeom prst="ellipse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6000" r="-3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Group 8"/>
          <p:cNvGrpSpPr/>
          <p:nvPr/>
        </p:nvGrpSpPr>
        <p:grpSpPr>
          <a:xfrm>
            <a:off x="2685138" y="3098451"/>
            <a:ext cx="2945257" cy="1177022"/>
            <a:chOff x="2880" y="51751"/>
            <a:chExt cx="2945257" cy="1177022"/>
          </a:xfrm>
        </p:grpSpPr>
        <p:sp>
          <p:nvSpPr>
            <p:cNvPr id="11" name="Rounded Rectangle 10"/>
            <p:cNvSpPr/>
            <p:nvPr/>
          </p:nvSpPr>
          <p:spPr>
            <a:xfrm>
              <a:off x="2880" y="51751"/>
              <a:ext cx="2945257" cy="117702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 txBox="1"/>
            <p:nvPr/>
          </p:nvSpPr>
          <p:spPr>
            <a:xfrm>
              <a:off x="2880" y="522560"/>
              <a:ext cx="2945257" cy="4708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срещи – 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26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bg-BG" sz="1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Oval 9"/>
          <p:cNvSpPr/>
          <p:nvPr/>
        </p:nvSpPr>
        <p:spPr>
          <a:xfrm>
            <a:off x="3746287" y="2994949"/>
            <a:ext cx="822958" cy="740198"/>
          </a:xfrm>
          <a:prstGeom prst="ellipse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6000" r="-3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3" name="Group 12"/>
          <p:cNvGrpSpPr/>
          <p:nvPr/>
        </p:nvGrpSpPr>
        <p:grpSpPr>
          <a:xfrm>
            <a:off x="5972711" y="3103018"/>
            <a:ext cx="3003446" cy="1177022"/>
            <a:chOff x="2880" y="51751"/>
            <a:chExt cx="3003446" cy="1177022"/>
          </a:xfrm>
        </p:grpSpPr>
        <p:sp>
          <p:nvSpPr>
            <p:cNvPr id="15" name="Rounded Rectangle 14"/>
            <p:cNvSpPr/>
            <p:nvPr/>
          </p:nvSpPr>
          <p:spPr>
            <a:xfrm>
              <a:off x="2880" y="51751"/>
              <a:ext cx="2945257" cy="117702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 txBox="1"/>
            <p:nvPr/>
          </p:nvSpPr>
          <p:spPr>
            <a:xfrm>
              <a:off x="61069" y="590384"/>
              <a:ext cx="2945257" cy="4708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 и повече срещи – </a:t>
              </a:r>
              <a:r>
                <a:rPr lang="bg-B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bg-BG" sz="1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4" name="Oval 13"/>
          <p:cNvSpPr/>
          <p:nvPr/>
        </p:nvSpPr>
        <p:spPr>
          <a:xfrm>
            <a:off x="7033860" y="3024455"/>
            <a:ext cx="822958" cy="740198"/>
          </a:xfrm>
          <a:prstGeom prst="ellipse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6000" r="-3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Group 16"/>
          <p:cNvGrpSpPr/>
          <p:nvPr/>
        </p:nvGrpSpPr>
        <p:grpSpPr>
          <a:xfrm>
            <a:off x="2685138" y="4510877"/>
            <a:ext cx="2945257" cy="1177022"/>
            <a:chOff x="2880" y="51751"/>
            <a:chExt cx="2945257" cy="1177022"/>
          </a:xfrm>
        </p:grpSpPr>
        <p:sp>
          <p:nvSpPr>
            <p:cNvPr id="19" name="Rounded Rectangle 18"/>
            <p:cNvSpPr/>
            <p:nvPr/>
          </p:nvSpPr>
          <p:spPr>
            <a:xfrm>
              <a:off x="2880" y="51751"/>
              <a:ext cx="2945257" cy="117702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 txBox="1"/>
            <p:nvPr/>
          </p:nvSpPr>
          <p:spPr>
            <a:xfrm>
              <a:off x="2880" y="522560"/>
              <a:ext cx="2945257" cy="4708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Неуточнени – 29 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bg-BG" sz="1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Oval 17"/>
          <p:cNvSpPr/>
          <p:nvPr/>
        </p:nvSpPr>
        <p:spPr>
          <a:xfrm>
            <a:off x="3746287" y="4407375"/>
            <a:ext cx="822958" cy="740198"/>
          </a:xfrm>
          <a:prstGeom prst="ellipse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6000" r="-3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Left-Right Arrow 20"/>
          <p:cNvSpPr/>
          <p:nvPr/>
        </p:nvSpPr>
        <p:spPr>
          <a:xfrm>
            <a:off x="6087871" y="2410190"/>
            <a:ext cx="2714936" cy="176553"/>
          </a:xfrm>
          <a:prstGeom prst="left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Left-Right Arrow 21"/>
          <p:cNvSpPr/>
          <p:nvPr/>
        </p:nvSpPr>
        <p:spPr>
          <a:xfrm>
            <a:off x="2797418" y="3970551"/>
            <a:ext cx="2714936" cy="176553"/>
          </a:xfrm>
          <a:prstGeom prst="left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Left-Right Arrow 22"/>
          <p:cNvSpPr/>
          <p:nvPr/>
        </p:nvSpPr>
        <p:spPr>
          <a:xfrm>
            <a:off x="6087869" y="4040729"/>
            <a:ext cx="2714936" cy="176553"/>
          </a:xfrm>
          <a:prstGeom prst="left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Left-Right Arrow 23"/>
          <p:cNvSpPr/>
          <p:nvPr/>
        </p:nvSpPr>
        <p:spPr>
          <a:xfrm>
            <a:off x="2797418" y="5393643"/>
            <a:ext cx="2714936" cy="176553"/>
          </a:xfrm>
          <a:prstGeom prst="left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5" name="Group 24"/>
          <p:cNvGrpSpPr/>
          <p:nvPr/>
        </p:nvGrpSpPr>
        <p:grpSpPr>
          <a:xfrm>
            <a:off x="5913745" y="4498592"/>
            <a:ext cx="3003446" cy="1177022"/>
            <a:chOff x="2880" y="51751"/>
            <a:chExt cx="3003446" cy="1177022"/>
          </a:xfrm>
        </p:grpSpPr>
        <p:sp>
          <p:nvSpPr>
            <p:cNvPr id="26" name="Rounded Rectangle 25"/>
            <p:cNvSpPr/>
            <p:nvPr/>
          </p:nvSpPr>
          <p:spPr>
            <a:xfrm>
              <a:off x="2880" y="51751"/>
              <a:ext cx="2945257" cy="117702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 txBox="1"/>
            <p:nvPr/>
          </p:nvSpPr>
          <p:spPr>
            <a:xfrm>
              <a:off x="61069" y="548819"/>
              <a:ext cx="2945257" cy="4708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8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Неотговорили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–22 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bg-BG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bg-BG" sz="1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Oval 27"/>
          <p:cNvSpPr/>
          <p:nvPr/>
        </p:nvSpPr>
        <p:spPr>
          <a:xfrm>
            <a:off x="6974894" y="4403403"/>
            <a:ext cx="822958" cy="740198"/>
          </a:xfrm>
          <a:prstGeom prst="ellipse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6000" r="-3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9" name="Left-Right Arrow 28"/>
          <p:cNvSpPr/>
          <p:nvPr/>
        </p:nvSpPr>
        <p:spPr>
          <a:xfrm>
            <a:off x="6028903" y="5419677"/>
            <a:ext cx="2714936" cy="176553"/>
          </a:xfrm>
          <a:prstGeom prst="left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92077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888" y="2780524"/>
            <a:ext cx="5722888" cy="104502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Брой подадени доклади – 304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(65%)</a:t>
            </a:r>
            <a:b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25" y="732453"/>
            <a:ext cx="8534400" cy="976745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bg-BG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БРОЙ ДОКЛАДИ НА ОК ДО КПНРО</a:t>
            </a:r>
            <a:endParaRPr lang="bg-BG" sz="2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7888" y="4374363"/>
            <a:ext cx="5722888" cy="104502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Брой </a:t>
            </a:r>
            <a:r>
              <a:rPr lang="bg-BG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неподадени</a:t>
            </a:r>
            <a: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доклади – 166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5%)</a:t>
            </a:r>
            <a:b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26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664389088"/>
              </p:ext>
            </p:extLst>
          </p:nvPr>
        </p:nvGraphicFramePr>
        <p:xfrm>
          <a:off x="2004008" y="879497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202023" y="101081"/>
            <a:ext cx="8070947" cy="971939"/>
          </a:xfrm>
        </p:spPr>
        <p:txBody>
          <a:bodyPr>
            <a:normAutofit/>
          </a:bodyPr>
          <a:lstStyle/>
          <a:p>
            <a:pPr algn="ctr"/>
            <a:r>
              <a:rPr lang="bg-BG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Комуникация на ОК </a:t>
            </a:r>
            <a:r>
              <a:rPr lang="bg-BG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външния одитор </a:t>
            </a:r>
            <a:r>
              <a:rPr lang="en-US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продължение</a:t>
            </a:r>
            <a:r>
              <a:rPr lang="en-US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2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1178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>
            <a:off x="1586207" y="1986728"/>
            <a:ext cx="4562667" cy="952415"/>
          </a:xfrm>
          <a:prstGeom prst="snip2DiagRect">
            <a:avLst/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7902" y="1893423"/>
            <a:ext cx="4830180" cy="1045720"/>
          </a:xfrm>
        </p:spPr>
        <p:txBody>
          <a:bodyPr>
            <a:normAutofit/>
          </a:bodyPr>
          <a:lstStyle/>
          <a:p>
            <a:r>
              <a:rPr lang="bg-BG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 доклад от ок – 207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endParaRPr lang="bg-BG" sz="1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817846" y="363549"/>
            <a:ext cx="7231223" cy="457200"/>
          </a:xfrm>
        </p:spPr>
        <p:txBody>
          <a:bodyPr>
            <a:normAutofit/>
          </a:bodyPr>
          <a:lstStyle/>
          <a:p>
            <a:r>
              <a:rPr lang="bg-BG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Допълнителен доклад на външния одитор до ОК</a:t>
            </a:r>
            <a:endParaRPr lang="bg-BG" sz="24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nip Diagonal Corner Rectangle 6"/>
          <p:cNvSpPr/>
          <p:nvPr/>
        </p:nvSpPr>
        <p:spPr>
          <a:xfrm>
            <a:off x="4015276" y="3389430"/>
            <a:ext cx="4562667" cy="952415"/>
          </a:xfrm>
          <a:prstGeom prst="snip2DiagRect">
            <a:avLst/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72324" y="3296125"/>
            <a:ext cx="4830180" cy="104572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1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НЕПолучен</a:t>
            </a:r>
            <a:r>
              <a:rPr lang="bg-BG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доклад от ок – 8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endParaRPr lang="bg-BG" sz="1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nip Diagonal Corner Rectangle 8"/>
          <p:cNvSpPr/>
          <p:nvPr/>
        </p:nvSpPr>
        <p:spPr>
          <a:xfrm>
            <a:off x="5554827" y="4792132"/>
            <a:ext cx="4562667" cy="952415"/>
          </a:xfrm>
          <a:prstGeom prst="snip2DiagRect">
            <a:avLst/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856482" y="4698827"/>
            <a:ext cx="4830180" cy="104572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18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Неотговорили</a:t>
            </a:r>
            <a:r>
              <a:rPr lang="bg-BG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89 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endParaRPr lang="bg-BG" sz="1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84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8759" y="186611"/>
            <a:ext cx="8369526" cy="1311735"/>
          </a:xfrm>
        </p:spPr>
        <p:txBody>
          <a:bodyPr>
            <a:normAutofit/>
          </a:bodyPr>
          <a:lstStyle/>
          <a:p>
            <a:pPr algn="ctr"/>
            <a:r>
              <a:rPr lang="bg-BG" sz="24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Обсъждане на ключови одиторски въпроси и съществени пропуски и несъответствия във вътрешния контрол с одиторите</a:t>
            </a:r>
            <a:endParaRPr lang="bg-BG" sz="2400" u="sng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36795026"/>
              </p:ext>
            </p:extLst>
          </p:nvPr>
        </p:nvGraphicFramePr>
        <p:xfrm>
          <a:off x="2912757" y="1959427"/>
          <a:ext cx="6828402" cy="4441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8260127" y="2522502"/>
            <a:ext cx="1270111" cy="1010562"/>
            <a:chOff x="1870463" y="606633"/>
            <a:chExt cx="1270111" cy="1010562"/>
          </a:xfrm>
        </p:grpSpPr>
        <p:sp>
          <p:nvSpPr>
            <p:cNvPr id="11" name="Rounded Rectangle 10"/>
            <p:cNvSpPr/>
            <p:nvPr/>
          </p:nvSpPr>
          <p:spPr>
            <a:xfrm>
              <a:off x="1870463" y="606633"/>
              <a:ext cx="1270111" cy="101056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4"/>
            <p:cNvSpPr txBox="1"/>
            <p:nvPr/>
          </p:nvSpPr>
          <p:spPr>
            <a:xfrm>
              <a:off x="1900061" y="636231"/>
              <a:ext cx="1210915" cy="9513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са  </a:t>
              </a:r>
              <a:r>
                <a:rPr lang="bg-BG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</a:t>
              </a:r>
              <a:r>
                <a:rPr lang="bg-BG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бсъждали – </a:t>
              </a:r>
              <a:r>
                <a:rPr lang="bg-BG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</a:t>
              </a:r>
              <a:r>
                <a:rPr lang="bg-BG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r>
                <a:rPr lang="bg-BG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4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14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045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929" y="0"/>
            <a:ext cx="8001000" cy="1005840"/>
          </a:xfrm>
        </p:spPr>
        <p:txBody>
          <a:bodyPr>
            <a:normAutofit/>
          </a:bodyPr>
          <a:lstStyle/>
          <a:p>
            <a:pPr algn="ctr"/>
            <a:r>
              <a:rPr lang="bg-BG" sz="24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bg-BG" sz="2400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адени препоръки от ОК относно системата за вътрешен контрол и управление на риска</a:t>
            </a:r>
            <a:endParaRPr lang="bg-BG" sz="2400" u="sng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94702105"/>
              </p:ext>
            </p:extLst>
          </p:nvPr>
        </p:nvGraphicFramePr>
        <p:xfrm>
          <a:off x="650961" y="1599431"/>
          <a:ext cx="5084821" cy="1243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Diagram group"/>
          <p:cNvGrpSpPr/>
          <p:nvPr/>
        </p:nvGrpSpPr>
        <p:grpSpPr>
          <a:xfrm>
            <a:off x="3303184" y="3132441"/>
            <a:ext cx="4322097" cy="1243522"/>
            <a:chOff x="381361" y="0"/>
            <a:chExt cx="4322097" cy="1243522"/>
          </a:xfrm>
          <a:scene3d>
            <a:camera prst="isometricOffAxis2Left" zoom="95000"/>
            <a:lightRig rig="flat" dir="t"/>
          </a:scene3d>
        </p:grpSpPr>
        <p:sp>
          <p:nvSpPr>
            <p:cNvPr id="6" name="Right Arrow 5"/>
            <p:cNvSpPr/>
            <p:nvPr/>
          </p:nvSpPr>
          <p:spPr>
            <a:xfrm>
              <a:off x="381361" y="0"/>
              <a:ext cx="4322097" cy="1243522"/>
            </a:xfrm>
            <a:prstGeom prst="rightArrow">
              <a:avLst/>
            </a:prstGeom>
            <a:sp3d z="-400500" extrusionH="63500" contourW="12700" prstMaterial="matte">
              <a:contourClr>
                <a:schemeClr val="lt1">
                  <a:tint val="50000"/>
                </a:schemeClr>
              </a:contourClr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7" name="Group 6"/>
            <p:cNvGrpSpPr/>
            <p:nvPr/>
          </p:nvGrpSpPr>
          <p:grpSpPr>
            <a:xfrm>
              <a:off x="556152" y="373056"/>
              <a:ext cx="3972516" cy="497408"/>
              <a:chOff x="556152" y="373056"/>
              <a:chExt cx="3972516" cy="497408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556152" y="373056"/>
                <a:ext cx="3972516" cy="497408"/>
              </a:xfrm>
              <a:prstGeom prst="roundRect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Rounded Rectangle 5"/>
              <p:cNvSpPr txBox="1"/>
              <p:nvPr/>
            </p:nvSpPr>
            <p:spPr>
              <a:xfrm>
                <a:off x="580433" y="397337"/>
                <a:ext cx="3923954" cy="448846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bg-BG" sz="2000" dirty="0"/>
                  <a:t>И</a:t>
                </a:r>
                <a:r>
                  <a:rPr lang="bg-BG" sz="2000" kern="1200" dirty="0" smtClean="0"/>
                  <a:t>мат препоръки – </a:t>
                </a:r>
                <a:r>
                  <a:rPr lang="bg-BG" sz="2000" dirty="0" smtClean="0"/>
                  <a:t>20</a:t>
                </a:r>
                <a:r>
                  <a:rPr lang="bg-BG" sz="2000" kern="1200" dirty="0" smtClean="0"/>
                  <a:t> </a:t>
                </a:r>
                <a:r>
                  <a:rPr lang="en-US" sz="2000" kern="1200" dirty="0" smtClean="0"/>
                  <a:t>(</a:t>
                </a:r>
                <a:r>
                  <a:rPr lang="bg-BG" sz="2000" dirty="0"/>
                  <a:t>7</a:t>
                </a:r>
                <a:r>
                  <a:rPr lang="bg-BG" sz="2000" kern="1200" dirty="0" smtClean="0"/>
                  <a:t>%</a:t>
                </a:r>
                <a:r>
                  <a:rPr lang="en-US" sz="2000" kern="1200" dirty="0" smtClean="0"/>
                  <a:t>)</a:t>
                </a:r>
                <a:endParaRPr lang="bg-BG" sz="2000" kern="1200" dirty="0"/>
              </a:p>
            </p:txBody>
          </p:sp>
        </p:grpSp>
      </p:grpSp>
      <p:grpSp>
        <p:nvGrpSpPr>
          <p:cNvPr id="10" name="Diagram group"/>
          <p:cNvGrpSpPr/>
          <p:nvPr/>
        </p:nvGrpSpPr>
        <p:grpSpPr>
          <a:xfrm>
            <a:off x="6095999" y="4636808"/>
            <a:ext cx="4322097" cy="1243522"/>
            <a:chOff x="381361" y="0"/>
            <a:chExt cx="4322097" cy="1243522"/>
          </a:xfrm>
          <a:scene3d>
            <a:camera prst="isometricOffAxis2Left" zoom="95000"/>
            <a:lightRig rig="flat" dir="t"/>
          </a:scene3d>
        </p:grpSpPr>
        <p:sp>
          <p:nvSpPr>
            <p:cNvPr id="11" name="Right Arrow 10"/>
            <p:cNvSpPr/>
            <p:nvPr/>
          </p:nvSpPr>
          <p:spPr>
            <a:xfrm>
              <a:off x="381361" y="0"/>
              <a:ext cx="4322097" cy="1243522"/>
            </a:xfrm>
            <a:prstGeom prst="rightArrow">
              <a:avLst/>
            </a:prstGeom>
            <a:sp3d z="-400500" extrusionH="63500" contourW="12700" prstMaterial="matte">
              <a:contourClr>
                <a:schemeClr val="lt1">
                  <a:tint val="50000"/>
                </a:schemeClr>
              </a:contourClr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2" name="Group 11"/>
            <p:cNvGrpSpPr/>
            <p:nvPr/>
          </p:nvGrpSpPr>
          <p:grpSpPr>
            <a:xfrm>
              <a:off x="556152" y="373056"/>
              <a:ext cx="3972516" cy="497408"/>
              <a:chOff x="556152" y="373056"/>
              <a:chExt cx="3972516" cy="497408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556152" y="373056"/>
                <a:ext cx="3972516" cy="497408"/>
              </a:xfrm>
              <a:prstGeom prst="roundRect">
                <a:avLst/>
              </a:prstGeom>
              <a:sp3d extrusionH="381000" contourW="381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Rounded Rectangle 5"/>
              <p:cNvSpPr txBox="1"/>
              <p:nvPr/>
            </p:nvSpPr>
            <p:spPr>
              <a:xfrm>
                <a:off x="580433" y="397337"/>
                <a:ext cx="3923954" cy="448846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bg-BG" sz="2000" kern="1200" dirty="0" err="1" smtClean="0"/>
                  <a:t>Неотговорили</a:t>
                </a:r>
                <a:r>
                  <a:rPr lang="bg-BG" sz="2000" kern="1200" dirty="0" smtClean="0"/>
                  <a:t> – 41 </a:t>
                </a:r>
                <a:r>
                  <a:rPr lang="en-US" sz="2000" kern="1200" dirty="0" smtClean="0"/>
                  <a:t>(</a:t>
                </a:r>
                <a:r>
                  <a:rPr lang="bg-BG" sz="2000" dirty="0" smtClean="0"/>
                  <a:t>13</a:t>
                </a:r>
                <a:r>
                  <a:rPr lang="bg-BG" sz="2000" kern="1200" dirty="0" smtClean="0"/>
                  <a:t>%</a:t>
                </a:r>
                <a:r>
                  <a:rPr lang="en-US" sz="2000" kern="1200" dirty="0" smtClean="0"/>
                  <a:t>)</a:t>
                </a:r>
                <a:endParaRPr lang="bg-BG" sz="2000" kern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4627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9187" y="386541"/>
            <a:ext cx="8001000" cy="777241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Дадени препоръки от ок за подобряване на вътрешния одит</a:t>
            </a:r>
            <a:endParaRPr lang="bg-BG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02106030"/>
              </p:ext>
            </p:extLst>
          </p:nvPr>
        </p:nvGraphicFramePr>
        <p:xfrm>
          <a:off x="4724196" y="1557867"/>
          <a:ext cx="4494617" cy="703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ie 4"/>
          <p:cNvSpPr/>
          <p:nvPr/>
        </p:nvSpPr>
        <p:spPr>
          <a:xfrm>
            <a:off x="2502030" y="3162762"/>
            <a:ext cx="703195" cy="703195"/>
          </a:xfrm>
          <a:prstGeom prst="pie">
            <a:avLst>
              <a:gd name="adj1" fmla="val 5400000"/>
              <a:gd name="adj2" fmla="val 1620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" name="Group 5"/>
          <p:cNvGrpSpPr/>
          <p:nvPr/>
        </p:nvGrpSpPr>
        <p:grpSpPr>
          <a:xfrm>
            <a:off x="2853627" y="3162762"/>
            <a:ext cx="4143019" cy="703195"/>
            <a:chOff x="351597" y="0"/>
            <a:chExt cx="4143019" cy="703195"/>
          </a:xfrm>
        </p:grpSpPr>
        <p:sp>
          <p:nvSpPr>
            <p:cNvPr id="7" name="Rectangle 6"/>
            <p:cNvSpPr/>
            <p:nvPr/>
          </p:nvSpPr>
          <p:spPr>
            <a:xfrm>
              <a:off x="351597" y="0"/>
              <a:ext cx="4143019" cy="703195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TextBox 7"/>
            <p:cNvSpPr txBox="1"/>
            <p:nvPr/>
          </p:nvSpPr>
          <p:spPr>
            <a:xfrm>
              <a:off x="351597" y="0"/>
              <a:ext cx="4143019" cy="7031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Нямат</a:t>
              </a:r>
              <a:r>
                <a:rPr lang="bg-BG" sz="1800" b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препоръки – </a:t>
              </a:r>
              <a:r>
                <a:rPr lang="bg-B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249</a:t>
              </a:r>
              <a:r>
                <a:rPr lang="bg-BG" sz="1800" b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800" b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82</a:t>
              </a:r>
              <a:r>
                <a:rPr lang="bg-BG" sz="1800" b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800" b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bg-BG" sz="1800" b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Pie 8"/>
          <p:cNvSpPr/>
          <p:nvPr/>
        </p:nvSpPr>
        <p:spPr>
          <a:xfrm>
            <a:off x="725877" y="4859097"/>
            <a:ext cx="703195" cy="703195"/>
          </a:xfrm>
          <a:prstGeom prst="pie">
            <a:avLst>
              <a:gd name="adj1" fmla="val 5400000"/>
              <a:gd name="adj2" fmla="val 1620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1077474" y="4859097"/>
            <a:ext cx="4143019" cy="703195"/>
            <a:chOff x="351597" y="0"/>
            <a:chExt cx="4143019" cy="703195"/>
          </a:xfrm>
        </p:grpSpPr>
        <p:sp>
          <p:nvSpPr>
            <p:cNvPr id="11" name="Rectangle 10"/>
            <p:cNvSpPr/>
            <p:nvPr/>
          </p:nvSpPr>
          <p:spPr>
            <a:xfrm>
              <a:off x="351597" y="0"/>
              <a:ext cx="4143019" cy="703195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TextBox 11"/>
            <p:cNvSpPr txBox="1"/>
            <p:nvPr/>
          </p:nvSpPr>
          <p:spPr>
            <a:xfrm>
              <a:off x="351597" y="0"/>
              <a:ext cx="4143019" cy="7031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Неотговорили</a:t>
              </a:r>
              <a:r>
                <a:rPr lang="bg-B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bg-BG" sz="1800" b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  <a:r>
                <a:rPr lang="bg-B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40</a:t>
              </a:r>
              <a:r>
                <a:rPr lang="bg-BG" sz="1800" b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800" b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  <a:r>
                <a:rPr lang="bg-BG" sz="1800" b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800" b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bg-BG" sz="1800" b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528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631" y="2093267"/>
            <a:ext cx="8534400" cy="1507067"/>
          </a:xfrm>
        </p:spPr>
        <p:txBody>
          <a:bodyPr/>
          <a:lstStyle/>
          <a:p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за вниманието!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23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6148423"/>
              </p:ext>
            </p:extLst>
          </p:nvPr>
        </p:nvGraphicFramePr>
        <p:xfrm>
          <a:off x="1703769" y="2094807"/>
          <a:ext cx="8919896" cy="4189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4187" y="825760"/>
            <a:ext cx="8534400" cy="676469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r>
              <a:rPr lang="bg-BG" sz="11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БРОЙ ДОКЛАДИ НА ОК ДО КПНРО</a:t>
            </a:r>
          </a:p>
          <a:p>
            <a:pPr marL="0" lvl="1" indent="0">
              <a:buNone/>
            </a:pPr>
            <a:r>
              <a:rPr lang="bg-BG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продължение</a:t>
            </a:r>
            <a:r>
              <a:rPr lang="en-US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7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7064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926176541"/>
              </p:ext>
            </p:extLst>
          </p:nvPr>
        </p:nvGraphicFramePr>
        <p:xfrm>
          <a:off x="1807803" y="2334480"/>
          <a:ext cx="3809967" cy="3545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378" y="937728"/>
            <a:ext cx="5473993" cy="619626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r>
              <a:rPr lang="bg-BG" sz="11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БРОЙ ЧЛЕНОВЕ НА ОК</a:t>
            </a:r>
          </a:p>
          <a:p>
            <a:pPr marL="0" lvl="1" indent="0">
              <a:buNone/>
            </a:pPr>
            <a:r>
              <a:rPr lang="bg-BG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endParaRPr lang="bg-BG" dirty="0"/>
          </a:p>
        </p:txBody>
      </p:sp>
      <p:sp>
        <p:nvSpPr>
          <p:cNvPr id="7" name="Rectangle 6"/>
          <p:cNvSpPr/>
          <p:nvPr/>
        </p:nvSpPr>
        <p:spPr>
          <a:xfrm>
            <a:off x="6393395" y="4107297"/>
            <a:ext cx="3773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  <a:r>
              <a:rPr lang="bg-BG" sz="2400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bg-BG" sz="2400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bg-BG" dirty="0">
              <a:solidFill>
                <a:srgbClr val="002060"/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394136091"/>
              </p:ext>
            </p:extLst>
          </p:nvPr>
        </p:nvGraphicFramePr>
        <p:xfrm>
          <a:off x="5987530" y="2334480"/>
          <a:ext cx="3809967" cy="3545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0042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tx1">
                <a:lumMod val="6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629" y="5495731"/>
            <a:ext cx="8472163" cy="242595"/>
          </a:xfrm>
        </p:spPr>
        <p:txBody>
          <a:bodyPr>
            <a:normAutofit fontScale="90000"/>
          </a:bodyPr>
          <a:lstStyle/>
          <a:p>
            <a: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</a:t>
            </a:r>
            <a:b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635" y="760447"/>
            <a:ext cx="5473993" cy="619626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r>
              <a:rPr lang="bg-BG" sz="11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БРОЙ ЧЛЕНОВЕ НА ОК</a:t>
            </a:r>
          </a:p>
          <a:p>
            <a:pPr marL="0" lvl="1" indent="0">
              <a:buNone/>
            </a:pPr>
            <a:r>
              <a:rPr lang="bg-BG" sz="6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6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продължение</a:t>
            </a:r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6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endParaRPr lang="bg-BG" sz="64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bg-BG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endParaRPr lang="bg-BG" dirty="0"/>
          </a:p>
        </p:txBody>
      </p:sp>
      <p:sp>
        <p:nvSpPr>
          <p:cNvPr id="7" name="Rectangle 6"/>
          <p:cNvSpPr/>
          <p:nvPr/>
        </p:nvSpPr>
        <p:spPr>
          <a:xfrm>
            <a:off x="6393395" y="4107297"/>
            <a:ext cx="37738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>
                <a:ln w="3175" cmpd="sng">
                  <a:noFill/>
                </a:ln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bg-BG" sz="2400" dirty="0">
                <a:ln w="3175" cmpd="sng">
                  <a:noFill/>
                </a:ln>
                <a:solidFill>
                  <a:prstClr val="white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bg-BG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095087771"/>
              </p:ext>
            </p:extLst>
          </p:nvPr>
        </p:nvGraphicFramePr>
        <p:xfrm>
          <a:off x="2039257" y="124754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098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896381531"/>
              </p:ext>
            </p:extLst>
          </p:nvPr>
        </p:nvGraphicFramePr>
        <p:xfrm>
          <a:off x="1250302" y="825760"/>
          <a:ext cx="8332237" cy="5589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0006" y="285890"/>
            <a:ext cx="3878459" cy="676469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r>
              <a:rPr lang="bg-BG" sz="11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bg-BG" sz="11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рой заседания на ОК</a:t>
            </a:r>
          </a:p>
          <a:p>
            <a:pPr marL="0" lvl="1" indent="0">
              <a:buNone/>
            </a:pPr>
            <a:r>
              <a:rPr lang="bg-BG" sz="7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endParaRPr lang="bg-BG" dirty="0"/>
          </a:p>
        </p:txBody>
      </p:sp>
      <p:sp>
        <p:nvSpPr>
          <p:cNvPr id="10" name="Rounded Rectangle 9"/>
          <p:cNvSpPr/>
          <p:nvPr/>
        </p:nvSpPr>
        <p:spPr>
          <a:xfrm>
            <a:off x="6618820" y="1347247"/>
            <a:ext cx="2285131" cy="217972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аседания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lvl="0"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 (12%)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618821" y="3620278"/>
            <a:ext cx="2285131" cy="217972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Неотговорили –</a:t>
            </a:r>
          </a:p>
          <a:p>
            <a:pPr algn="ctr"/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16%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47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7611282"/>
              </p:ext>
            </p:extLst>
          </p:nvPr>
        </p:nvGraphicFramePr>
        <p:xfrm>
          <a:off x="1379428" y="1176250"/>
          <a:ext cx="8534400" cy="4509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17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ardrop 14"/>
          <p:cNvSpPr/>
          <p:nvPr/>
        </p:nvSpPr>
        <p:spPr>
          <a:xfrm>
            <a:off x="4688634" y="4034191"/>
            <a:ext cx="2734002" cy="2734002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780299"/>
              </p:ext>
            </p:extLst>
          </p:nvPr>
        </p:nvGraphicFramePr>
        <p:xfrm>
          <a:off x="2873829" y="1324948"/>
          <a:ext cx="3629610" cy="2734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251" y="254393"/>
            <a:ext cx="7856375" cy="937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за подбор на регистриран одитор</a:t>
            </a:r>
            <a:endParaRPr lang="bg-BG" sz="2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ardrop 13"/>
          <p:cNvSpPr/>
          <p:nvPr/>
        </p:nvSpPr>
        <p:spPr>
          <a:xfrm>
            <a:off x="6715740" y="1192120"/>
            <a:ext cx="2734002" cy="2734002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1" name="Group 10"/>
          <p:cNvGrpSpPr/>
          <p:nvPr/>
        </p:nvGrpSpPr>
        <p:grpSpPr>
          <a:xfrm>
            <a:off x="6064241" y="4861381"/>
            <a:ext cx="1931437" cy="1017037"/>
            <a:chOff x="1785412" y="300739"/>
            <a:chExt cx="1952897" cy="2135981"/>
          </a:xfrm>
        </p:grpSpPr>
        <p:sp>
          <p:nvSpPr>
            <p:cNvPr id="12" name="Rounded Rectangle 11"/>
            <p:cNvSpPr/>
            <p:nvPr/>
          </p:nvSpPr>
          <p:spPr>
            <a:xfrm>
              <a:off x="1785412" y="300739"/>
              <a:ext cx="1952897" cy="2135981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ed Rectangle 5"/>
            <p:cNvSpPr txBox="1"/>
            <p:nvPr/>
          </p:nvSpPr>
          <p:spPr>
            <a:xfrm>
              <a:off x="1880745" y="396071"/>
              <a:ext cx="1762231" cy="19453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9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Неотговорили</a:t>
              </a: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</a:t>
              </a:r>
              <a:r>
                <a:rPr lang="bg-BG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47</a:t>
              </a: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</a:t>
              </a: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bg-BG" sz="19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901392" y="2127380"/>
            <a:ext cx="2082363" cy="1239276"/>
            <a:chOff x="1785412" y="300739"/>
            <a:chExt cx="1952897" cy="2135981"/>
          </a:xfrm>
        </p:grpSpPr>
        <p:sp>
          <p:nvSpPr>
            <p:cNvPr id="8" name="Rounded Rectangle 7"/>
            <p:cNvSpPr/>
            <p:nvPr/>
          </p:nvSpPr>
          <p:spPr>
            <a:xfrm>
              <a:off x="1785412" y="300739"/>
              <a:ext cx="1952897" cy="2135981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5"/>
            <p:cNvSpPr txBox="1"/>
            <p:nvPr/>
          </p:nvSpPr>
          <p:spPr>
            <a:xfrm>
              <a:off x="1880745" y="396072"/>
              <a:ext cx="1762231" cy="1945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Процедурата не е проведена от ОК –</a:t>
              </a:r>
              <a:r>
                <a:rPr lang="bg-BG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62</a:t>
              </a: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bg-BG" sz="19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159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50072458"/>
              </p:ext>
            </p:extLst>
          </p:nvPr>
        </p:nvGraphicFramePr>
        <p:xfrm>
          <a:off x="2873829" y="1324948"/>
          <a:ext cx="3629610" cy="2734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251" y="254393"/>
            <a:ext cx="7856375" cy="937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за избор на регистриран одитор</a:t>
            </a:r>
            <a:endParaRPr lang="bg-BG" sz="2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6568829" y="1324948"/>
            <a:ext cx="2547179" cy="2734002"/>
          </a:xfrm>
          <a:prstGeom prst="triangl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7" name="Group 6"/>
          <p:cNvGrpSpPr/>
          <p:nvPr/>
        </p:nvGrpSpPr>
        <p:grpSpPr>
          <a:xfrm>
            <a:off x="7735078" y="2127379"/>
            <a:ext cx="2248677" cy="1278293"/>
            <a:chOff x="1785412" y="300739"/>
            <a:chExt cx="1952897" cy="2135981"/>
          </a:xfrm>
        </p:grpSpPr>
        <p:sp>
          <p:nvSpPr>
            <p:cNvPr id="8" name="Rounded Rectangle 7"/>
            <p:cNvSpPr/>
            <p:nvPr/>
          </p:nvSpPr>
          <p:spPr>
            <a:xfrm>
              <a:off x="1785412" y="300739"/>
              <a:ext cx="1952897" cy="2135981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5"/>
            <p:cNvSpPr txBox="1"/>
            <p:nvPr/>
          </p:nvSpPr>
          <p:spPr>
            <a:xfrm>
              <a:off x="1880745" y="396072"/>
              <a:ext cx="1762231" cy="1945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Предложението не е направено от ОК –</a:t>
              </a:r>
              <a:r>
                <a:rPr lang="bg-BG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sz="19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bg-BG" sz="19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Isosceles Triangle 9"/>
          <p:cNvSpPr/>
          <p:nvPr/>
        </p:nvSpPr>
        <p:spPr>
          <a:xfrm>
            <a:off x="4688634" y="4191778"/>
            <a:ext cx="2785893" cy="2267339"/>
          </a:xfrm>
          <a:prstGeom prst="triangl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1" name="Group 10"/>
          <p:cNvGrpSpPr/>
          <p:nvPr/>
        </p:nvGrpSpPr>
        <p:grpSpPr>
          <a:xfrm>
            <a:off x="6081580" y="4861381"/>
            <a:ext cx="1931437" cy="1017037"/>
            <a:chOff x="1785412" y="300739"/>
            <a:chExt cx="1952897" cy="2135981"/>
          </a:xfrm>
        </p:grpSpPr>
        <p:sp>
          <p:nvSpPr>
            <p:cNvPr id="12" name="Rounded Rectangle 11"/>
            <p:cNvSpPr/>
            <p:nvPr/>
          </p:nvSpPr>
          <p:spPr>
            <a:xfrm>
              <a:off x="1785412" y="300739"/>
              <a:ext cx="1952897" cy="2135981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ed Rectangle 5"/>
            <p:cNvSpPr txBox="1"/>
            <p:nvPr/>
          </p:nvSpPr>
          <p:spPr>
            <a:xfrm>
              <a:off x="1880745" y="396072"/>
              <a:ext cx="1762231" cy="19453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1900" kern="12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Неотговорили</a:t>
              </a: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</a:t>
              </a:r>
              <a:r>
                <a:rPr lang="bg-BG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54</a:t>
              </a: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bg-BG" sz="19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r>
                <a:rPr lang="bg-BG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%</a:t>
              </a:r>
              <a:r>
                <a:rPr lang="en-US" sz="19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bg-BG" sz="19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976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828</TotalTime>
  <Words>931</Words>
  <Application>Microsoft Office PowerPoint</Application>
  <PresentationFormat>Widescreen</PresentationFormat>
  <Paragraphs>158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Century Gothic</vt:lpstr>
      <vt:lpstr>Times New Roman</vt:lpstr>
      <vt:lpstr>Wingdings</vt:lpstr>
      <vt:lpstr>Wingdings 3</vt:lpstr>
      <vt:lpstr>Slice</vt:lpstr>
      <vt:lpstr>ОБОБЩЕНА ИНФОРМАЦИЯ ОТ ДОКЛАДИТЕ НА ОДИТНИТЕ КОМИТЕТИ (ОК) ЗА 2018 Г.</vt:lpstr>
      <vt:lpstr>Брой подадени доклади – 304 (65%)  </vt:lpstr>
      <vt:lpstr>PowerPoint Presentation</vt:lpstr>
      <vt:lpstr>PowerPoint Presentation</vt:lpstr>
      <vt:lpstr>                                                             </vt:lpstr>
      <vt:lpstr>PowerPoint Presentation</vt:lpstr>
      <vt:lpstr>PowerPoint Presentation</vt:lpstr>
      <vt:lpstr>PowerPoint Presentation</vt:lpstr>
      <vt:lpstr>PowerPoint Presentation</vt:lpstr>
      <vt:lpstr>Продължителност на мандата на регистрираните одитори</vt:lpstr>
      <vt:lpstr>Ротация на отговорните одитори</vt:lpstr>
      <vt:lpstr>Предложения на ОК за продължаване на мандата на регистрирания одитор</vt:lpstr>
      <vt:lpstr>Не са давали одобрения – 232 (76%)</vt:lpstr>
      <vt:lpstr>Одобрения за допълнителни услуги, различни от независим финансов одит и установени заплахи за независимостта  (продължение)</vt:lpstr>
      <vt:lpstr>PowerPoint Presentation</vt:lpstr>
      <vt:lpstr>PowerPoint Presentation</vt:lpstr>
      <vt:lpstr>Комуникация на ОК с ръководството и лицата, натоварени с общото управление за резултатите от задължителния финансов одит и достоверността на финансовите отчети</vt:lpstr>
      <vt:lpstr>PowerPoint Presentation</vt:lpstr>
      <vt:lpstr>Комуникация на ОК с външния одитор</vt:lpstr>
      <vt:lpstr>PowerPoint Presentation</vt:lpstr>
      <vt:lpstr>Получен доклад от ок – 207 (68%)</vt:lpstr>
      <vt:lpstr>Обсъждане на ключови одиторски въпроси и съществени пропуски и несъответствия във вътрешния контрол с одиторите</vt:lpstr>
      <vt:lpstr>Дадени препоръки от ОК относно системата за вътрешен контрол и управление на риска</vt:lpstr>
      <vt:lpstr>Дадени препоръки от ок за подобряване на вътрешния одит</vt:lpstr>
      <vt:lpstr>Благодаря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ОБОБЩЕНА ИНФОРМАЦИЯ ОТ ДОКЛАДИТЕ НА ОДИТНИТЕ КОМИТЕТИ (ОК) ЗА 2018 Г.</dc:title>
  <dc:creator>Nadejda Danova</dc:creator>
  <cp:lastModifiedBy>Nadejda Danova</cp:lastModifiedBy>
  <cp:revision>124</cp:revision>
  <dcterms:created xsi:type="dcterms:W3CDTF">2019-11-20T15:20:44Z</dcterms:created>
  <dcterms:modified xsi:type="dcterms:W3CDTF">2019-11-27T13:10:36Z</dcterms:modified>
</cp:coreProperties>
</file>